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entation.xml" ContentType="application/vnd.openxmlformats-officedocument.presentationml.presentation.main+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7.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Override2.xml" ContentType="application/vnd.openxmlformats-officedocument.themeOverride+xml"/>
  <Override PartName="/ppt/theme/themeOverride1.xml" ContentType="application/vnd.openxmlformats-officedocument.themeOverr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4"/>
  </p:notesMasterIdLst>
  <p:handoutMasterIdLst>
    <p:handoutMasterId r:id="rId35"/>
  </p:handoutMasterIdLst>
  <p:sldIdLst>
    <p:sldId id="256" r:id="rId2"/>
    <p:sldId id="257" r:id="rId3"/>
    <p:sldId id="287" r:id="rId4"/>
    <p:sldId id="363" r:id="rId5"/>
    <p:sldId id="366" r:id="rId6"/>
    <p:sldId id="354" r:id="rId7"/>
    <p:sldId id="355" r:id="rId8"/>
    <p:sldId id="340" r:id="rId9"/>
    <p:sldId id="323" r:id="rId10"/>
    <p:sldId id="362" r:id="rId11"/>
    <p:sldId id="326" r:id="rId12"/>
    <p:sldId id="359" r:id="rId13"/>
    <p:sldId id="351" r:id="rId14"/>
    <p:sldId id="361" r:id="rId15"/>
    <p:sldId id="330" r:id="rId16"/>
    <p:sldId id="325" r:id="rId17"/>
    <p:sldId id="329" r:id="rId18"/>
    <p:sldId id="327" r:id="rId19"/>
    <p:sldId id="353" r:id="rId20"/>
    <p:sldId id="360" r:id="rId21"/>
    <p:sldId id="356" r:id="rId22"/>
    <p:sldId id="332" r:id="rId23"/>
    <p:sldId id="341" r:id="rId24"/>
    <p:sldId id="338" r:id="rId25"/>
    <p:sldId id="350" r:id="rId26"/>
    <p:sldId id="358" r:id="rId27"/>
    <p:sldId id="339" r:id="rId28"/>
    <p:sldId id="346" r:id="rId29"/>
    <p:sldId id="347" r:id="rId30"/>
    <p:sldId id="348" r:id="rId31"/>
    <p:sldId id="352" r:id="rId32"/>
    <p:sldId id="349" r:id="rId33"/>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charset="0"/>
        <a:cs typeface="Arial" charset="0"/>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Arial" charset="0"/>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Arial" charset="0"/>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Arial" charset="0"/>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gray" frameSlides="1"/>
  <p:showPr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47408"/>
    <a:srgbClr val="009900"/>
    <a:srgbClr val="3399FF"/>
    <a:srgbClr val="8BFC2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B6E9B6-B0D2-4508-BC34-B09CB6CF02C5}" v="2" dt="2025-03-26T20:26:48.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595" autoAdjust="0"/>
  </p:normalViewPr>
  <p:slideViewPr>
    <p:cSldViewPr>
      <p:cViewPr varScale="1">
        <p:scale>
          <a:sx n="103" d="100"/>
          <a:sy n="103" d="100"/>
        </p:scale>
        <p:origin x="189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9" d="100"/>
        <a:sy n="8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ea typeface="+mn-ea"/>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vl1pPr>
          </a:lstStyle>
          <a:p>
            <a:fld id="{0DDE5D57-E1AA-DD4C-A31E-63869612D431}" type="datetimeFigureOut">
              <a:rPr lang="en-US"/>
              <a:pPr/>
              <a:t>3/26/2026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ea typeface="+mn-ea"/>
                <a:cs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7ED624D4-E069-0340-9CFE-145B1D5E1616}" type="slidenum">
              <a:rPr lang="en-US"/>
              <a:pPr/>
              <a:t>‹#›</a:t>
            </a:fld>
            <a:endParaRPr lang="en-US"/>
          </a:p>
        </p:txBody>
      </p:sp>
    </p:spTree>
    <p:extLst>
      <p:ext uri="{BB962C8B-B14F-4D97-AF65-F5344CB8AC3E}">
        <p14:creationId xmlns:p14="http://schemas.microsoft.com/office/powerpoint/2010/main" val="1164949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ea typeface="+mn-ea"/>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vl1pPr>
          </a:lstStyle>
          <a:p>
            <a:fld id="{09F3FB9A-7991-2643-B7C8-0B85B4693AB9}" type="datetimeFigureOut">
              <a:rPr lang="en-US"/>
              <a:pPr/>
              <a:t>3/26/2026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ea typeface="+mn-ea"/>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AD49E0CE-07B3-0548-8A5B-1A38C71811EF}" type="slidenum">
              <a:rPr lang="en-US"/>
              <a:pPr/>
              <a:t>‹#›</a:t>
            </a:fld>
            <a:endParaRPr lang="en-US"/>
          </a:p>
        </p:txBody>
      </p:sp>
    </p:spTree>
    <p:extLst>
      <p:ext uri="{BB962C8B-B14F-4D97-AF65-F5344CB8AC3E}">
        <p14:creationId xmlns:p14="http://schemas.microsoft.com/office/powerpoint/2010/main" val="27408926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a:t>
            </a:fld>
            <a:endParaRPr lang="en-US" dirty="0"/>
          </a:p>
        </p:txBody>
      </p:sp>
    </p:spTree>
    <p:extLst>
      <p:ext uri="{BB962C8B-B14F-4D97-AF65-F5344CB8AC3E}">
        <p14:creationId xmlns:p14="http://schemas.microsoft.com/office/powerpoint/2010/main" val="295417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12</a:t>
            </a:fld>
            <a:endParaRPr lang="en-US" dirty="0"/>
          </a:p>
        </p:txBody>
      </p:sp>
    </p:spTree>
    <p:extLst>
      <p:ext uri="{BB962C8B-B14F-4D97-AF65-F5344CB8AC3E}">
        <p14:creationId xmlns:p14="http://schemas.microsoft.com/office/powerpoint/2010/main" val="3073749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1" fontAlgn="auto" hangingPunct="1">
              <a:spcBef>
                <a:spcPts val="0"/>
              </a:spcBef>
              <a:spcAft>
                <a:spcPts val="0"/>
              </a:spcAft>
              <a:defRPr/>
            </a:pPr>
            <a:endParaRPr lang="en-US" dirty="0"/>
          </a:p>
          <a:p>
            <a:endParaRPr lang="en-US" dirty="0"/>
          </a:p>
        </p:txBody>
      </p:sp>
      <p:sp>
        <p:nvSpPr>
          <p:cNvPr id="4" name="Slide Number Placeholder 3"/>
          <p:cNvSpPr>
            <a:spLocks noGrp="1"/>
          </p:cNvSpPr>
          <p:nvPr>
            <p:ph type="sldNum" sz="quarter" idx="10"/>
          </p:nvPr>
        </p:nvSpPr>
        <p:spPr/>
        <p:txBody>
          <a:bodyPr/>
          <a:lstStyle/>
          <a:p>
            <a:fld id="{242B7E62-B1A3-4E13-A9C7-9C2E3F8B0C61}" type="slidenum">
              <a:rPr lang="en-US" smtClean="0"/>
              <a:t>13</a:t>
            </a:fld>
            <a:endParaRPr lang="en-US"/>
          </a:p>
        </p:txBody>
      </p:sp>
    </p:spTree>
    <p:extLst>
      <p:ext uri="{BB962C8B-B14F-4D97-AF65-F5344CB8AC3E}">
        <p14:creationId xmlns:p14="http://schemas.microsoft.com/office/powerpoint/2010/main" val="4085785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1" fontAlgn="auto" hangingPunct="1">
              <a:spcBef>
                <a:spcPts val="0"/>
              </a:spcBef>
              <a:spcAft>
                <a:spcPts val="0"/>
              </a:spcAft>
              <a:defRPr/>
            </a:pPr>
            <a:endParaRPr lang="en-US" dirty="0"/>
          </a:p>
          <a:p>
            <a:endParaRPr lang="en-US" dirty="0"/>
          </a:p>
        </p:txBody>
      </p:sp>
      <p:sp>
        <p:nvSpPr>
          <p:cNvPr id="4" name="Slide Number Placeholder 3"/>
          <p:cNvSpPr>
            <a:spLocks noGrp="1"/>
          </p:cNvSpPr>
          <p:nvPr>
            <p:ph type="sldNum" sz="quarter" idx="10"/>
          </p:nvPr>
        </p:nvSpPr>
        <p:spPr/>
        <p:txBody>
          <a:bodyPr/>
          <a:lstStyle/>
          <a:p>
            <a:fld id="{242B7E62-B1A3-4E13-A9C7-9C2E3F8B0C61}" type="slidenum">
              <a:rPr lang="en-US" smtClean="0"/>
              <a:t>14</a:t>
            </a:fld>
            <a:endParaRPr lang="en-US"/>
          </a:p>
        </p:txBody>
      </p:sp>
    </p:spTree>
    <p:extLst>
      <p:ext uri="{BB962C8B-B14F-4D97-AF65-F5344CB8AC3E}">
        <p14:creationId xmlns:p14="http://schemas.microsoft.com/office/powerpoint/2010/main" val="18837493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15</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16</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17</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18</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19</a:t>
            </a:fld>
            <a:endParaRPr lang="en-US" dirty="0"/>
          </a:p>
        </p:txBody>
      </p:sp>
    </p:spTree>
    <p:extLst>
      <p:ext uri="{BB962C8B-B14F-4D97-AF65-F5344CB8AC3E}">
        <p14:creationId xmlns:p14="http://schemas.microsoft.com/office/powerpoint/2010/main" val="587686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20</a:t>
            </a:fld>
            <a:endParaRPr lang="en-US" dirty="0"/>
          </a:p>
        </p:txBody>
      </p:sp>
    </p:spTree>
    <p:extLst>
      <p:ext uri="{BB962C8B-B14F-4D97-AF65-F5344CB8AC3E}">
        <p14:creationId xmlns:p14="http://schemas.microsoft.com/office/powerpoint/2010/main" val="1202744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21</a:t>
            </a:fld>
            <a:endParaRPr lang="en-US" dirty="0"/>
          </a:p>
        </p:txBody>
      </p:sp>
    </p:spTree>
    <p:extLst>
      <p:ext uri="{BB962C8B-B14F-4D97-AF65-F5344CB8AC3E}">
        <p14:creationId xmlns:p14="http://schemas.microsoft.com/office/powerpoint/2010/main" val="3387981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22</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2B7E62-B1A3-4E13-A9C7-9C2E3F8B0C61}" type="slidenum">
              <a:rPr lang="en-US" smtClean="0"/>
              <a:t>23</a:t>
            </a:fld>
            <a:endParaRPr lang="en-US"/>
          </a:p>
        </p:txBody>
      </p:sp>
    </p:spTree>
    <p:extLst>
      <p:ext uri="{BB962C8B-B14F-4D97-AF65-F5344CB8AC3E}">
        <p14:creationId xmlns:p14="http://schemas.microsoft.com/office/powerpoint/2010/main" val="4085785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24</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1" fontAlgn="auto" hangingPunct="1">
              <a:spcBef>
                <a:spcPts val="0"/>
              </a:spcBef>
              <a:spcAft>
                <a:spcPts val="0"/>
              </a:spcAft>
              <a:defRPr/>
            </a:pPr>
            <a:r>
              <a:rPr lang="en-US" dirty="0"/>
              <a:t>There will not be an inspection/weigh-in station. It is the responsibility of each shooter and their coaches to insure the rifles they will be using during the competition meet the rules listed in the State Contest Rulebook. There will be a scale and barrel measuring device available all day for contestants to use if they wish to check their rifles prior to the relay. There will be random checks of rifles conducted on the ranges all day during the contest. Any rifles found not meeting the listed specifications will be disqualified and the scores earned during that relay will be forfeited. The random checks will be made by the Superintendent or their designee. The range officer on that relay will assist with the checks. If the rifle fails, this will be noted on the targets so appropriate action can be taken in the scoring process.</a:t>
            </a:r>
          </a:p>
          <a:p>
            <a:pPr defTabSz="931774" eaLnBrk="1" fontAlgn="auto" hangingPunct="1">
              <a:spcBef>
                <a:spcPts val="0"/>
              </a:spcBef>
              <a:spcAft>
                <a:spcPts val="0"/>
              </a:spcAft>
              <a:defRPr/>
            </a:pPr>
            <a:endParaRPr lang="en-US" dirty="0"/>
          </a:p>
          <a:p>
            <a:pPr defTabSz="931774" eaLnBrk="1" fontAlgn="auto" hangingPunct="1">
              <a:spcBef>
                <a:spcPts val="0"/>
              </a:spcBef>
              <a:spcAft>
                <a:spcPts val="0"/>
              </a:spcAft>
              <a:defRPr/>
            </a:pPr>
            <a:r>
              <a:rPr lang="en-US" dirty="0"/>
              <a:t>All competitors will use C.B.I.’s that are required to extend a minimum of three (3) inches past the muzzle and the action when not firing, they may be any color.</a:t>
            </a:r>
          </a:p>
          <a:p>
            <a:pPr defTabSz="931774" eaLnBrk="1" fontAlgn="auto" hangingPunct="1">
              <a:spcBef>
                <a:spcPts val="0"/>
              </a:spcBef>
              <a:spcAft>
                <a:spcPts val="0"/>
              </a:spcAft>
              <a:defRPr/>
            </a:pPr>
            <a:r>
              <a:rPr lang="en-US" dirty="0"/>
              <a:t>All competitors and other personnel in the immediate vicinity of the ranges are to wear eye protection.</a:t>
            </a:r>
          </a:p>
          <a:p>
            <a:pPr defTabSz="931774" eaLnBrk="1" fontAlgn="auto" hangingPunct="1">
              <a:spcBef>
                <a:spcPts val="0"/>
              </a:spcBef>
              <a:spcAft>
                <a:spcPts val="0"/>
              </a:spcAft>
              <a:defRPr/>
            </a:pPr>
            <a:endParaRPr lang="en-US" dirty="0"/>
          </a:p>
          <a:p>
            <a:endParaRPr lang="en-US" dirty="0"/>
          </a:p>
        </p:txBody>
      </p:sp>
      <p:sp>
        <p:nvSpPr>
          <p:cNvPr id="4" name="Slide Number Placeholder 3"/>
          <p:cNvSpPr>
            <a:spLocks noGrp="1"/>
          </p:cNvSpPr>
          <p:nvPr>
            <p:ph type="sldNum" sz="quarter" idx="10"/>
          </p:nvPr>
        </p:nvSpPr>
        <p:spPr/>
        <p:txBody>
          <a:bodyPr/>
          <a:lstStyle/>
          <a:p>
            <a:fld id="{242B7E62-B1A3-4E13-A9C7-9C2E3F8B0C61}" type="slidenum">
              <a:rPr lang="en-US" smtClean="0"/>
              <a:t>25</a:t>
            </a:fld>
            <a:endParaRPr lang="en-US"/>
          </a:p>
        </p:txBody>
      </p:sp>
    </p:spTree>
    <p:extLst>
      <p:ext uri="{BB962C8B-B14F-4D97-AF65-F5344CB8AC3E}">
        <p14:creationId xmlns:p14="http://schemas.microsoft.com/office/powerpoint/2010/main" val="40857858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eaLnBrk="1" fontAlgn="auto" hangingPunct="1">
              <a:spcBef>
                <a:spcPts val="0"/>
              </a:spcBef>
              <a:spcAft>
                <a:spcPts val="0"/>
              </a:spcAft>
              <a:defRPr/>
            </a:pPr>
            <a:r>
              <a:rPr lang="en-US" dirty="0"/>
              <a:t>There will not be an inspection/weigh-in station. It is the responsibility of each shooter and their coaches to insure the rifles they will be using during the competition meet the rules listed in the State Contest Rulebook. There will be a scale and barrel measuring device available all day for contestants to use if they wish to check their rifles prior to the relay. There will be random checks of rifles conducted on the ranges all day during the contest. Any rifles found not meeting the listed specifications will be disqualified and the scores earned during that relay will be forfeited. The random checks will be made by the Superintendent or their designee. The range officer on that relay will assist with the checks. If the rifle fails, this will be noted on the targets so appropriate action can be taken in the scoring process.</a:t>
            </a:r>
          </a:p>
          <a:p>
            <a:pPr defTabSz="931774" eaLnBrk="1" fontAlgn="auto" hangingPunct="1">
              <a:spcBef>
                <a:spcPts val="0"/>
              </a:spcBef>
              <a:spcAft>
                <a:spcPts val="0"/>
              </a:spcAft>
              <a:defRPr/>
            </a:pPr>
            <a:endParaRPr lang="en-US" dirty="0"/>
          </a:p>
          <a:p>
            <a:pPr defTabSz="931774" eaLnBrk="1" fontAlgn="auto" hangingPunct="1">
              <a:spcBef>
                <a:spcPts val="0"/>
              </a:spcBef>
              <a:spcAft>
                <a:spcPts val="0"/>
              </a:spcAft>
              <a:defRPr/>
            </a:pPr>
            <a:r>
              <a:rPr lang="en-US" dirty="0"/>
              <a:t>All competitors will use C.B.I.’s that are required to extend a minimum of three (3) inches past the muzzle and the action when not firing, they may be any color.</a:t>
            </a:r>
          </a:p>
          <a:p>
            <a:pPr defTabSz="931774" eaLnBrk="1" fontAlgn="auto" hangingPunct="1">
              <a:spcBef>
                <a:spcPts val="0"/>
              </a:spcBef>
              <a:spcAft>
                <a:spcPts val="0"/>
              </a:spcAft>
              <a:defRPr/>
            </a:pPr>
            <a:r>
              <a:rPr lang="en-US" dirty="0"/>
              <a:t>All competitors and other personnel in the immediate vicinity of the ranges are to wear eye protection.</a:t>
            </a:r>
          </a:p>
          <a:p>
            <a:pPr defTabSz="931774" eaLnBrk="1" fontAlgn="auto" hangingPunct="1">
              <a:spcBef>
                <a:spcPts val="0"/>
              </a:spcBef>
              <a:spcAft>
                <a:spcPts val="0"/>
              </a:spcAft>
              <a:defRPr/>
            </a:pPr>
            <a:endParaRPr lang="en-US" dirty="0"/>
          </a:p>
          <a:p>
            <a:endParaRPr lang="en-US" dirty="0"/>
          </a:p>
        </p:txBody>
      </p:sp>
      <p:sp>
        <p:nvSpPr>
          <p:cNvPr id="4" name="Slide Number Placeholder 3"/>
          <p:cNvSpPr>
            <a:spLocks noGrp="1"/>
          </p:cNvSpPr>
          <p:nvPr>
            <p:ph type="sldNum" sz="quarter" idx="10"/>
          </p:nvPr>
        </p:nvSpPr>
        <p:spPr/>
        <p:txBody>
          <a:bodyPr/>
          <a:lstStyle/>
          <a:p>
            <a:fld id="{242B7E62-B1A3-4E13-A9C7-9C2E3F8B0C61}" type="slidenum">
              <a:rPr lang="en-US" smtClean="0"/>
              <a:t>26</a:t>
            </a:fld>
            <a:endParaRPr lang="en-US"/>
          </a:p>
        </p:txBody>
      </p:sp>
    </p:spTree>
    <p:extLst>
      <p:ext uri="{BB962C8B-B14F-4D97-AF65-F5344CB8AC3E}">
        <p14:creationId xmlns:p14="http://schemas.microsoft.com/office/powerpoint/2010/main" val="1250856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27</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28</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29</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30</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31</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3</a:t>
            </a:fld>
            <a:endParaRPr lang="en-US" dirty="0"/>
          </a:p>
        </p:txBody>
      </p:sp>
    </p:spTree>
    <p:extLst>
      <p:ext uri="{BB962C8B-B14F-4D97-AF65-F5344CB8AC3E}">
        <p14:creationId xmlns:p14="http://schemas.microsoft.com/office/powerpoint/2010/main" val="3234166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32</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6</a:t>
            </a:fld>
            <a:endParaRPr lang="en-US" dirty="0"/>
          </a:p>
        </p:txBody>
      </p:sp>
    </p:spTree>
    <p:extLst>
      <p:ext uri="{BB962C8B-B14F-4D97-AF65-F5344CB8AC3E}">
        <p14:creationId xmlns:p14="http://schemas.microsoft.com/office/powerpoint/2010/main" val="440773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7</a:t>
            </a:fld>
            <a:endParaRPr lang="en-US" dirty="0"/>
          </a:p>
        </p:txBody>
      </p:sp>
    </p:spTree>
    <p:extLst>
      <p:ext uri="{BB962C8B-B14F-4D97-AF65-F5344CB8AC3E}">
        <p14:creationId xmlns:p14="http://schemas.microsoft.com/office/powerpoint/2010/main" val="2036307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8</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9</a:t>
            </a:fld>
            <a:endParaRPr lang="en-US" dirty="0"/>
          </a:p>
        </p:txBody>
      </p:sp>
    </p:spTree>
    <p:extLst>
      <p:ext uri="{BB962C8B-B14F-4D97-AF65-F5344CB8AC3E}">
        <p14:creationId xmlns:p14="http://schemas.microsoft.com/office/powerpoint/2010/main" val="1136240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10</a:t>
            </a:fld>
            <a:endParaRPr lang="en-US" dirty="0"/>
          </a:p>
        </p:txBody>
      </p:sp>
    </p:spTree>
    <p:extLst>
      <p:ext uri="{BB962C8B-B14F-4D97-AF65-F5344CB8AC3E}">
        <p14:creationId xmlns:p14="http://schemas.microsoft.com/office/powerpoint/2010/main" val="2480436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49E0CE-07B3-0548-8A5B-1A38C71811EF}" type="slidenum">
              <a:rPr lang="en-US" smtClean="0"/>
              <a:pPr/>
              <a:t>11</a:t>
            </a:fld>
            <a:endParaRPr lang="en-US" dirty="0"/>
          </a:p>
        </p:txBody>
      </p:sp>
    </p:spTree>
    <p:extLst>
      <p:ext uri="{BB962C8B-B14F-4D97-AF65-F5344CB8AC3E}">
        <p14:creationId xmlns:p14="http://schemas.microsoft.com/office/powerpoint/2010/main" val="11362404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a:spLocks noChangeArrowheads="1"/>
          </p:cNvSpPr>
          <p:nvPr/>
        </p:nvSpPr>
        <p:spPr bwMode="invGray">
          <a:xfrm>
            <a:off x="0" y="5127626"/>
            <a:ext cx="9144000" cy="46039"/>
          </a:xfrm>
          <a:prstGeom prst="rect">
            <a:avLst/>
          </a:prstGeom>
          <a:solidFill>
            <a:srgbClr val="FFFFFF"/>
          </a:solidFill>
          <a:ln>
            <a:noFill/>
          </a:ln>
          <a:effectLst>
            <a:outerShdw blurRad="31750" dist="10160" dir="5400000" algn="tl" rotWithShape="0">
              <a:srgbClr val="000000">
                <a:alpha val="59999"/>
              </a:srgbClr>
            </a:outerShdw>
          </a:effectLst>
          <a:extLst>
            <a:ext uri="{91240B29-F687-4f45-9708-019B960494DF}">
              <a14:hiddenLine xmlns="" xmlns:a14="http://schemas.microsoft.com/office/drawing/2010/main" w="48000" cmpd="thickThin">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a typeface="+mn-ea"/>
              <a:cs typeface="+mn-cs"/>
            </a:endParaRPr>
          </a:p>
        </p:txBody>
      </p:sp>
      <p:sp>
        <p:nvSpPr>
          <p:cNvPr id="2" name="Title 1"/>
          <p:cNvSpPr>
            <a:spLocks noGrp="1"/>
          </p:cNvSpPr>
          <p:nvPr>
            <p:ph type="ctrTitle"/>
          </p:nvPr>
        </p:nvSpPr>
        <p:spPr>
          <a:xfrm>
            <a:off x="685800" y="3355848"/>
            <a:ext cx="8077200" cy="1673352"/>
          </a:xfrm>
        </p:spPr>
        <p:txBody>
          <a:bodyPr tIns="0" bIns="0" anchor="t"/>
          <a:lstStyle>
            <a:lvl1pPr algn="l">
              <a:defRPr sz="4700" b="1"/>
            </a:lvl1pPr>
            <a:extLst/>
          </a:lstStyle>
          <a:p>
            <a:r>
              <a:rPr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en-US"/>
              <a:t>Click to edit Master subtitle style</a:t>
            </a:r>
          </a:p>
        </p:txBody>
      </p:sp>
      <p:sp>
        <p:nvSpPr>
          <p:cNvPr id="6" name="Date Placeholder 3"/>
          <p:cNvSpPr>
            <a:spLocks noGrp="1"/>
          </p:cNvSpPr>
          <p:nvPr>
            <p:ph type="dt" sz="half" idx="10"/>
          </p:nvPr>
        </p:nvSpPr>
        <p:spPr/>
        <p:txBody>
          <a:bodyPr/>
          <a:lstStyle>
            <a:lvl1pPr>
              <a:defRPr>
                <a:solidFill>
                  <a:srgbClr val="FFFFFF"/>
                </a:solidFill>
              </a:defRPr>
            </a:lvl1pPr>
          </a:lstStyle>
          <a:p>
            <a:fld id="{8EC1165C-C731-3E43-BBAE-0643C5263C3E}" type="datetime1">
              <a:rPr lang="en-US" smtClean="0"/>
              <a:t>3/26/2026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solidFill>
                  <a:srgbClr val="FFFFFF"/>
                </a:solidFill>
              </a:defRPr>
            </a:lvl1pPr>
          </a:lstStyle>
          <a:p>
            <a:fld id="{69249A50-87C4-D44C-8847-53D8976338A5}" type="slidenum">
              <a:rPr lang="en-US"/>
              <a:pPr/>
              <a:t>‹#›</a:t>
            </a:fld>
            <a:endParaRPr lang="en-US"/>
          </a:p>
        </p:txBody>
      </p:sp>
    </p:spTree>
    <p:extLst>
      <p:ext uri="{BB962C8B-B14F-4D97-AF65-F5344CB8AC3E}">
        <p14:creationId xmlns:p14="http://schemas.microsoft.com/office/powerpoint/2010/main" val="34071041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4E99C15-6940-2E4B-8570-B2BD267F718C}" type="datetime1">
              <a:rPr lang="en-US" smtClean="0"/>
              <a:t>3/26/2026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1E215F2-6AFD-BE4A-B795-29FAFBA18517}" type="slidenum">
              <a:rPr lang="en-US"/>
              <a:pPr/>
              <a:t>‹#›</a:t>
            </a:fld>
            <a:endParaRPr lang="en-US"/>
          </a:p>
        </p:txBody>
      </p:sp>
    </p:spTree>
    <p:extLst>
      <p:ext uri="{BB962C8B-B14F-4D97-AF65-F5344CB8AC3E}">
        <p14:creationId xmlns:p14="http://schemas.microsoft.com/office/powerpoint/2010/main" val="32492376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showMasterPhAnim="0" type="vertTitleAndTx" preserve="1">
  <p:cSld name="Vertical Title and Text">
    <p:spTree>
      <p:nvGrpSpPr>
        <p:cNvPr id="1" name=""/>
        <p:cNvGrpSpPr/>
        <p:nvPr/>
      </p:nvGrpSpPr>
      <p:grpSpPr>
        <a:xfrm>
          <a:off x="0" y="0"/>
          <a:ext cx="0" cy="0"/>
          <a:chOff x="0" y="0"/>
          <a:chExt cx="0" cy="0"/>
        </a:xfrm>
      </p:grpSpPr>
      <p:sp>
        <p:nvSpPr>
          <p:cNvPr id="4" name="Rectangle 3"/>
          <p:cNvSpPr>
            <a:spLocks noChangeArrowheads="1"/>
          </p:cNvSpPr>
          <p:nvPr/>
        </p:nvSpPr>
        <p:spPr bwMode="invGray">
          <a:xfrm>
            <a:off x="6599240" y="0"/>
            <a:ext cx="46037" cy="6858000"/>
          </a:xfrm>
          <a:prstGeom prst="rect">
            <a:avLst/>
          </a:prstGeom>
          <a:solidFill>
            <a:srgbClr val="FFFFFF"/>
          </a:solidFill>
          <a:ln>
            <a:noFill/>
          </a:ln>
          <a:effectLst>
            <a:outerShdw blurRad="31750" dist="10160" dir="10800000" algn="tl" rotWithShape="0">
              <a:srgbClr val="000000">
                <a:alpha val="59999"/>
              </a:srgbClr>
            </a:outerShdw>
          </a:effectLst>
          <a:extLst>
            <a:ext uri="{91240B29-F687-4f45-9708-019B960494DF}">
              <a14:hiddenLine xmlns="" xmlns:a14="http://schemas.microsoft.com/office/drawing/2010/main" w="48000" cmpd="thickThin">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a typeface="+mn-ea"/>
              <a:cs typeface="+mn-cs"/>
            </a:endParaRPr>
          </a:p>
        </p:txBody>
      </p:sp>
      <p:sp>
        <p:nvSpPr>
          <p:cNvPr id="5" name="Rectangle 4"/>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Vertical Title 1"/>
          <p:cNvSpPr>
            <a:spLocks noGrp="1"/>
          </p:cNvSpPr>
          <p:nvPr>
            <p:ph type="title" orient="vert"/>
          </p:nvPr>
        </p:nvSpPr>
        <p:spPr>
          <a:xfrm>
            <a:off x="6781800" y="274640"/>
            <a:ext cx="19050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fld id="{DE03B531-A6E2-C941-B3C8-E8EEE11F654F}" type="datetime1">
              <a:rPr lang="en-US" smtClean="0"/>
              <a:t>3/26/2026</a:t>
            </a:fld>
            <a:endParaRPr lang="en-US"/>
          </a:p>
        </p:txBody>
      </p:sp>
      <p:sp>
        <p:nvSpPr>
          <p:cNvPr id="7" name="Footer Placeholder 4"/>
          <p:cNvSpPr>
            <a:spLocks noGrp="1"/>
          </p:cNvSpPr>
          <p:nvPr>
            <p:ph type="ftr" sz="quarter" idx="11"/>
          </p:nvPr>
        </p:nvSpPr>
        <p:spPr>
          <a:xfrm>
            <a:off x="2640015" y="6376988"/>
            <a:ext cx="3836987" cy="365125"/>
          </a:xfrm>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B659F070-671B-1B44-B392-0772D2FBF216}" type="slidenum">
              <a:rPr lang="en-US"/>
              <a:pPr/>
              <a:t>‹#›</a:t>
            </a:fld>
            <a:endParaRPr lang="en-US"/>
          </a:p>
        </p:txBody>
      </p:sp>
    </p:spTree>
    <p:extLst>
      <p:ext uri="{BB962C8B-B14F-4D97-AF65-F5344CB8AC3E}">
        <p14:creationId xmlns:p14="http://schemas.microsoft.com/office/powerpoint/2010/main" val="2192810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F47D5C9A-73FE-4848-8BB9-3B610595A1F8}" type="datetime1">
              <a:rPr lang="en-US" smtClean="0"/>
              <a:t>3/26/2026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41EE0CF-FD8B-E74D-8C88-30695C278062}" type="slidenum">
              <a:rPr lang="en-US"/>
              <a:pPr/>
              <a:t>‹#›</a:t>
            </a:fld>
            <a:endParaRPr lang="en-US"/>
          </a:p>
        </p:txBody>
      </p:sp>
    </p:spTree>
    <p:extLst>
      <p:ext uri="{BB962C8B-B14F-4D97-AF65-F5344CB8AC3E}">
        <p14:creationId xmlns:p14="http://schemas.microsoft.com/office/powerpoint/2010/main" val="39074197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ltGray">
          <a:xfrm>
            <a:off x="0" y="1"/>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a:spLocks noChangeArrowheads="1"/>
          </p:cNvSpPr>
          <p:nvPr/>
        </p:nvSpPr>
        <p:spPr bwMode="invGray">
          <a:xfrm>
            <a:off x="0" y="2601914"/>
            <a:ext cx="9144000" cy="46037"/>
          </a:xfrm>
          <a:prstGeom prst="rect">
            <a:avLst/>
          </a:prstGeom>
          <a:solidFill>
            <a:srgbClr val="FFFFFF"/>
          </a:solidFill>
          <a:ln>
            <a:noFill/>
          </a:ln>
          <a:effectLst>
            <a:outerShdw blurRad="31750" dist="10160" dir="5400000" algn="tl" rotWithShape="0">
              <a:srgbClr val="000000">
                <a:alpha val="59999"/>
              </a:srgbClr>
            </a:outerShdw>
          </a:effectLst>
          <a:extLst>
            <a:ext uri="{91240B29-F687-4f45-9708-019B960494DF}">
              <a14:hiddenLine xmlns="" xmlns:a14="http://schemas.microsoft.com/office/drawing/2010/main" w="48000" cmpd="thickThin">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a typeface="+mn-ea"/>
              <a:cs typeface="+mn-cs"/>
            </a:endParaRPr>
          </a:p>
        </p:txBody>
      </p:sp>
      <p:sp>
        <p:nvSpPr>
          <p:cNvPr id="2" name="Title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solidFill>
                  <a:srgbClr val="FFFFFF"/>
                </a:solidFill>
              </a:defRPr>
            </a:lvl1pPr>
          </a:lstStyle>
          <a:p>
            <a:fld id="{79035524-534D-974D-820E-E32B9A9DB57A}" type="datetime1">
              <a:rPr lang="en-US" smtClean="0"/>
              <a:t>3/26/2026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solidFill>
                  <a:srgbClr val="FFFFFF"/>
                </a:solidFill>
              </a:defRPr>
            </a:lvl1pPr>
          </a:lstStyle>
          <a:p>
            <a:fld id="{8CF3EFEE-BAA5-4F45-8CBB-33ED737C7BDC}" type="slidenum">
              <a:rPr lang="en-US"/>
              <a:pPr/>
              <a:t>‹#›</a:t>
            </a:fld>
            <a:endParaRPr lang="en-US"/>
          </a:p>
        </p:txBody>
      </p:sp>
    </p:spTree>
    <p:extLst>
      <p:ext uri="{BB962C8B-B14F-4D97-AF65-F5344CB8AC3E}">
        <p14:creationId xmlns:p14="http://schemas.microsoft.com/office/powerpoint/2010/main" val="269318380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3883EBB3-993B-A14C-893C-C8C02DF181EE}" type="datetime1">
              <a:rPr lang="en-US" smtClean="0"/>
              <a:t>3/26/2026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8676BE5-CE07-6141-8F70-5336880ED01E}" type="slidenum">
              <a:rPr lang="en-US"/>
              <a:pPr/>
              <a:t>‹#›</a:t>
            </a:fld>
            <a:endParaRPr lang="en-US"/>
          </a:p>
        </p:txBody>
      </p:sp>
    </p:spTree>
    <p:extLst>
      <p:ext uri="{BB962C8B-B14F-4D97-AF65-F5344CB8AC3E}">
        <p14:creationId xmlns:p14="http://schemas.microsoft.com/office/powerpoint/2010/main" val="5715138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1698988"/>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698988"/>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6" name="Content Placeholder 5"/>
          <p:cNvSpPr>
            <a:spLocks noGrp="1"/>
          </p:cNvSpPr>
          <p:nvPr>
            <p:ph sz="quarter" idx="4"/>
          </p:nvPr>
        </p:nvSpPr>
        <p:spPr>
          <a:xfrm>
            <a:off x="4645027"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E748C5FE-2EC3-1D4B-82BA-D36E03168EE5}" type="datetime1">
              <a:rPr lang="en-US" smtClean="0"/>
              <a:t>3/26/2026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E546E40-37E4-0B46-BAE1-A81B0F90AA63}" type="slidenum">
              <a:rPr lang="en-US"/>
              <a:pPr/>
              <a:t>‹#›</a:t>
            </a:fld>
            <a:endParaRPr lang="en-US"/>
          </a:p>
        </p:txBody>
      </p:sp>
    </p:spTree>
    <p:extLst>
      <p:ext uri="{BB962C8B-B14F-4D97-AF65-F5344CB8AC3E}">
        <p14:creationId xmlns:p14="http://schemas.microsoft.com/office/powerpoint/2010/main" val="367217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04BEAFFA-79D3-DF4D-A265-B0A6B3B02094}" type="datetime1">
              <a:rPr lang="en-US" smtClean="0"/>
              <a:t>3/26/2026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FC1845C5-24A2-5841-A515-8AFD95D1FF5A}" type="slidenum">
              <a:rPr lang="en-US"/>
              <a:pPr/>
              <a:t>‹#›</a:t>
            </a:fld>
            <a:endParaRPr lang="en-US"/>
          </a:p>
        </p:txBody>
      </p:sp>
    </p:spTree>
    <p:extLst>
      <p:ext uri="{BB962C8B-B14F-4D97-AF65-F5344CB8AC3E}">
        <p14:creationId xmlns:p14="http://schemas.microsoft.com/office/powerpoint/2010/main" val="2127129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0A89964-46D9-074F-96F4-DD9D9D0EDAE7}" type="datetime1">
              <a:rPr lang="en-US" smtClean="0"/>
              <a:t>3/26/2026</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B5079DD0-00FA-EB40-86C8-FDEC96CEBC13}" type="slidenum">
              <a:rPr lang="en-US"/>
              <a:pPr/>
              <a:t>‹#›</a:t>
            </a:fld>
            <a:endParaRPr lang="en-US"/>
          </a:p>
        </p:txBody>
      </p:sp>
    </p:spTree>
    <p:extLst>
      <p:ext uri="{BB962C8B-B14F-4D97-AF65-F5344CB8AC3E}">
        <p14:creationId xmlns:p14="http://schemas.microsoft.com/office/powerpoint/2010/main" val="20256534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invGray">
          <a:xfrm>
            <a:off x="0" y="1436688"/>
            <a:ext cx="9144000" cy="44451"/>
          </a:xfrm>
          <a:prstGeom prst="rect">
            <a:avLst/>
          </a:prstGeom>
          <a:solidFill>
            <a:srgbClr val="FFFFFF"/>
          </a:solidFill>
          <a:ln>
            <a:noFill/>
          </a:ln>
          <a:effectLst>
            <a:outerShdw blurRad="31750" dist="10160" dir="5400000" algn="tl" rotWithShape="0">
              <a:srgbClr val="000000">
                <a:alpha val="59999"/>
              </a:srgbClr>
            </a:outerShdw>
          </a:effectLst>
          <a:extLst>
            <a:ext uri="{91240B29-F687-4f45-9708-019B960494DF}">
              <a14:hiddenLine xmlns="" xmlns:a14="http://schemas.microsoft.com/office/drawing/2010/main" w="48000" cmpd="thickThin">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a typeface="+mn-ea"/>
              <a:cs typeface="+mn-cs"/>
            </a:endParaRPr>
          </a:p>
        </p:txBody>
      </p:sp>
      <p:sp>
        <p:nvSpPr>
          <p:cNvPr id="6" name="Rectangle 5"/>
          <p:cNvSpPr/>
          <p:nvPr/>
        </p:nvSpPr>
        <p:spPr bwMode="ltGray">
          <a:xfrm>
            <a:off x="0" y="1"/>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p:cNvSpPr/>
          <p:nvPr/>
        </p:nvSpPr>
        <p:spPr bwMode="invGray">
          <a:xfrm>
            <a:off x="2855915" y="1"/>
            <a:ext cx="46037" cy="1454151"/>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p:cNvSpPr/>
          <p:nvPr/>
        </p:nvSpPr>
        <p:spPr bwMode="invGray">
          <a:xfrm>
            <a:off x="2855915" y="1"/>
            <a:ext cx="46037" cy="1454151"/>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en-US"/>
              <a:t>Click to edit Master title style</a:t>
            </a:r>
          </a:p>
        </p:txBody>
      </p:sp>
      <p:sp>
        <p:nvSpPr>
          <p:cNvPr id="3" name="Content Placeholder 2"/>
          <p:cNvSpPr>
            <a:spLocks noGrp="1"/>
          </p:cNvSpPr>
          <p:nvPr>
            <p:ph idx="1"/>
          </p:nvPr>
        </p:nvSpPr>
        <p:spPr>
          <a:xfrm>
            <a:off x="3019379" y="1743134"/>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838" y="1730019"/>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a:t>Click to edit Master text styles</a:t>
            </a:r>
          </a:p>
        </p:txBody>
      </p:sp>
      <p:sp>
        <p:nvSpPr>
          <p:cNvPr id="9" name="Date Placeholder 4"/>
          <p:cNvSpPr>
            <a:spLocks noGrp="1"/>
          </p:cNvSpPr>
          <p:nvPr>
            <p:ph type="dt" sz="half" idx="10"/>
          </p:nvPr>
        </p:nvSpPr>
        <p:spPr/>
        <p:txBody>
          <a:bodyPr/>
          <a:lstStyle>
            <a:lvl1pPr>
              <a:defRPr/>
            </a:lvl1pPr>
          </a:lstStyle>
          <a:p>
            <a:fld id="{915F02FC-CDB9-C146-A785-A118753B9A59}" type="datetime1">
              <a:rPr lang="en-US" smtClean="0"/>
              <a:t>3/26/2026</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fld id="{8A009FCD-7BFE-D442-809A-8FF00D550A1C}" type="slidenum">
              <a:rPr lang="en-US"/>
              <a:pPr/>
              <a:t>‹#›</a:t>
            </a:fld>
            <a:endParaRPr lang="en-US"/>
          </a:p>
        </p:txBody>
      </p:sp>
    </p:spTree>
    <p:extLst>
      <p:ext uri="{BB962C8B-B14F-4D97-AF65-F5344CB8AC3E}">
        <p14:creationId xmlns:p14="http://schemas.microsoft.com/office/powerpoint/2010/main" val="1176440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invGray">
          <a:xfrm>
            <a:off x="0" y="1436688"/>
            <a:ext cx="9144000" cy="44451"/>
          </a:xfrm>
          <a:prstGeom prst="rect">
            <a:avLst/>
          </a:prstGeom>
          <a:solidFill>
            <a:srgbClr val="FFFFFF"/>
          </a:solidFill>
          <a:ln>
            <a:noFill/>
          </a:ln>
          <a:effectLst>
            <a:outerShdw blurRad="31750" dist="10160" dir="5400000" algn="tl" rotWithShape="0">
              <a:srgbClr val="000000">
                <a:alpha val="59999"/>
              </a:srgbClr>
            </a:outerShdw>
          </a:effectLst>
          <a:extLst>
            <a:ext uri="{91240B29-F687-4f45-9708-019B960494DF}">
              <a14:hiddenLine xmlns="" xmlns:a14="http://schemas.microsoft.com/office/drawing/2010/main" w="48000" cmpd="thickThin">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a typeface="+mn-ea"/>
              <a:cs typeface="+mn-cs"/>
            </a:endParaRPr>
          </a:p>
        </p:txBody>
      </p:sp>
      <p:sp>
        <p:nvSpPr>
          <p:cNvPr id="6" name="Rectangle 5"/>
          <p:cNvSpPr/>
          <p:nvPr/>
        </p:nvSpPr>
        <p:spPr bwMode="ltGray">
          <a:xfrm>
            <a:off x="0" y="1"/>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ctangle 6"/>
          <p:cNvSpPr/>
          <p:nvPr/>
        </p:nvSpPr>
        <p:spPr>
          <a:xfrm>
            <a:off x="2855915"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Rectangle 7"/>
          <p:cNvSpPr/>
          <p:nvPr/>
        </p:nvSpPr>
        <p:spPr bwMode="invGray">
          <a:xfrm>
            <a:off x="2855915"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en-US"/>
              <a:t>Click to edit Master title style</a:t>
            </a:r>
          </a:p>
        </p:txBody>
      </p:sp>
      <p:sp>
        <p:nvSpPr>
          <p:cNvPr id="3" name="Picture Placeholder 2"/>
          <p:cNvSpPr>
            <a:spLocks noGrp="1"/>
          </p:cNvSpPr>
          <p:nvPr>
            <p:ph type="pic" idx="1"/>
          </p:nvPr>
        </p:nvSpPr>
        <p:spPr>
          <a:xfrm>
            <a:off x="2903807"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a:t>Click to edit Master text styles</a:t>
            </a:r>
          </a:p>
        </p:txBody>
      </p:sp>
      <p:sp>
        <p:nvSpPr>
          <p:cNvPr id="9" name="Date Placeholder 4"/>
          <p:cNvSpPr>
            <a:spLocks noGrp="1"/>
          </p:cNvSpPr>
          <p:nvPr>
            <p:ph type="dt" sz="half" idx="10"/>
          </p:nvPr>
        </p:nvSpPr>
        <p:spPr>
          <a:xfrm>
            <a:off x="165100" y="1169989"/>
            <a:ext cx="2522538" cy="201612"/>
          </a:xfrm>
        </p:spPr>
        <p:txBody>
          <a:bodyPr/>
          <a:lstStyle>
            <a:lvl1pPr>
              <a:defRPr/>
            </a:lvl1pPr>
          </a:lstStyle>
          <a:p>
            <a:fld id="{23EA5699-521F-1C42-9A8E-16524952E953}" type="datetime1">
              <a:rPr lang="en-US" smtClean="0"/>
              <a:t>3/26/2026</a:t>
            </a:fld>
            <a:endParaRPr lang="en-US"/>
          </a:p>
        </p:txBody>
      </p:sp>
      <p:sp>
        <p:nvSpPr>
          <p:cNvPr id="10" name="Footer Placeholder 5"/>
          <p:cNvSpPr>
            <a:spLocks noGrp="1"/>
          </p:cNvSpPr>
          <p:nvPr>
            <p:ph type="ftr" sz="quarter" idx="11"/>
          </p:nvPr>
        </p:nvSpPr>
        <p:spPr>
          <a:xfrm>
            <a:off x="3035300" y="1169989"/>
            <a:ext cx="5194300" cy="201612"/>
          </a:xfrm>
        </p:spPr>
        <p:txBody>
          <a:bodyPr/>
          <a:lstStyle>
            <a:lvl1pPr>
              <a:defRPr>
                <a:solidFill>
                  <a:schemeClr val="bg1">
                    <a:shade val="50000"/>
                  </a:schemeClr>
                </a:solidFill>
              </a:defRPr>
            </a:lvl1pPr>
          </a:lstStyle>
          <a:p>
            <a:pPr>
              <a:defRPr/>
            </a:pPr>
            <a:endParaRPr lang="en-US"/>
          </a:p>
        </p:txBody>
      </p:sp>
      <p:sp>
        <p:nvSpPr>
          <p:cNvPr id="11" name="Slide Number Placeholder 6"/>
          <p:cNvSpPr>
            <a:spLocks noGrp="1"/>
          </p:cNvSpPr>
          <p:nvPr>
            <p:ph type="sldNum" sz="quarter" idx="12"/>
          </p:nvPr>
        </p:nvSpPr>
        <p:spPr>
          <a:xfrm>
            <a:off x="8339140" y="1169989"/>
            <a:ext cx="733425" cy="201612"/>
          </a:xfrm>
        </p:spPr>
        <p:txBody>
          <a:bodyPr/>
          <a:lstStyle>
            <a:lvl1pPr>
              <a:defRPr/>
            </a:lvl1pPr>
          </a:lstStyle>
          <a:p>
            <a:fld id="{AE445011-CECA-6E43-8866-EDB17414C7C9}" type="slidenum">
              <a:rPr lang="en-US"/>
              <a:pPr/>
              <a:t>‹#›</a:t>
            </a:fld>
            <a:endParaRPr lang="en-US"/>
          </a:p>
        </p:txBody>
      </p:sp>
    </p:spTree>
    <p:extLst>
      <p:ext uri="{BB962C8B-B14F-4D97-AF65-F5344CB8AC3E}">
        <p14:creationId xmlns:p14="http://schemas.microsoft.com/office/powerpoint/2010/main" val="1710401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a:spLocks noChangeArrowheads="1"/>
          </p:cNvSpPr>
          <p:nvPr/>
        </p:nvSpPr>
        <p:spPr bwMode="invGray">
          <a:xfrm>
            <a:off x="0" y="1436688"/>
            <a:ext cx="9144000" cy="44451"/>
          </a:xfrm>
          <a:prstGeom prst="rect">
            <a:avLst/>
          </a:prstGeom>
          <a:solidFill>
            <a:srgbClr val="FFFFFF"/>
          </a:solidFill>
          <a:ln>
            <a:noFill/>
          </a:ln>
          <a:effectLst>
            <a:outerShdw blurRad="31750" dist="10160" dir="5400000" algn="tl" rotWithShape="0">
              <a:srgbClr val="000000">
                <a:alpha val="59999"/>
              </a:srgbClr>
            </a:outerShdw>
          </a:effectLst>
          <a:extLst>
            <a:ext uri="{91240B29-F687-4f45-9708-019B960494DF}">
              <a14:hiddenLine xmlns="" xmlns:a14="http://schemas.microsoft.com/office/drawing/2010/main" w="48000" cmpd="thickThin">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mn-lt"/>
              <a:ea typeface="+mn-ea"/>
              <a:cs typeface="+mn-cs"/>
            </a:endParaRPr>
          </a:p>
        </p:txBody>
      </p:sp>
      <p:sp>
        <p:nvSpPr>
          <p:cNvPr id="7" name="Rectangle 6"/>
          <p:cNvSpPr/>
          <p:nvPr/>
        </p:nvSpPr>
        <p:spPr bwMode="ltGray">
          <a:xfrm>
            <a:off x="0" y="1"/>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Placeholder 1"/>
          <p:cNvSpPr>
            <a:spLocks noGrp="1"/>
          </p:cNvSpPr>
          <p:nvPr>
            <p:ph type="title"/>
          </p:nvPr>
        </p:nvSpPr>
        <p:spPr>
          <a:xfrm>
            <a:off x="457200" y="152401"/>
            <a:ext cx="8229600" cy="1250951"/>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a:t>Click to edit Master title style</a:t>
            </a:r>
          </a:p>
        </p:txBody>
      </p:sp>
      <p:sp>
        <p:nvSpPr>
          <p:cNvPr id="1029" name="Text Placeholder 2"/>
          <p:cNvSpPr>
            <a:spLocks noGrp="1"/>
          </p:cNvSpPr>
          <p:nvPr>
            <p:ph type="body" idx="1"/>
          </p:nvPr>
        </p:nvSpPr>
        <p:spPr bwMode="auto">
          <a:xfrm>
            <a:off x="457200" y="1774826"/>
            <a:ext cx="8229600" cy="4625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54864" tIns="9144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477001"/>
            <a:ext cx="2133600" cy="274639"/>
          </a:xfrm>
          <a:prstGeom prst="rect">
            <a:avLst/>
          </a:prstGeom>
        </p:spPr>
        <p:txBody>
          <a:bodyPr vert="horz" wrap="square" lIns="109728" tIns="45720" rIns="45720" bIns="0" numCol="1" anchor="b" anchorCtr="0" compatLnSpc="1">
            <a:prstTxWarp prst="textNoShape">
              <a:avLst/>
            </a:prstTxWarp>
          </a:bodyPr>
          <a:lstStyle>
            <a:lvl1pPr eaLnBrk="1" hangingPunct="1">
              <a:defRPr sz="1200">
                <a:solidFill>
                  <a:srgbClr val="3F3F3F"/>
                </a:solidFill>
                <a:latin typeface="Corbel" charset="0"/>
              </a:defRPr>
            </a:lvl1pPr>
          </a:lstStyle>
          <a:p>
            <a:fld id="{359E086D-B37F-4D44-8B8C-9DB95F864D9B}" type="datetime1">
              <a:rPr lang="en-US" smtClean="0"/>
              <a:t>3/26/2026</a:t>
            </a:fld>
            <a:endParaRPr lang="en-US"/>
          </a:p>
        </p:txBody>
      </p:sp>
      <p:sp>
        <p:nvSpPr>
          <p:cNvPr id="5" name="Footer Placeholder 4"/>
          <p:cNvSpPr>
            <a:spLocks noGrp="1"/>
          </p:cNvSpPr>
          <p:nvPr>
            <p:ph type="ftr" sz="quarter" idx="3"/>
          </p:nvPr>
        </p:nvSpPr>
        <p:spPr>
          <a:xfrm>
            <a:off x="2640015" y="6477001"/>
            <a:ext cx="5508625" cy="274639"/>
          </a:xfrm>
          <a:prstGeom prst="rect">
            <a:avLst/>
          </a:prstGeom>
        </p:spPr>
        <p:txBody>
          <a:bodyPr vert="horz" lIns="45720" rIns="45720" bIns="0" rtlCol="0" anchor="b"/>
          <a:lstStyle>
            <a:lvl1pPr algn="l" eaLnBrk="1" fontAlgn="auto" latinLnBrk="0" hangingPunct="1">
              <a:spcBef>
                <a:spcPts val="0"/>
              </a:spcBef>
              <a:spcAft>
                <a:spcPts val="0"/>
              </a:spcAft>
              <a:defRPr kumimoji="0" sz="1200">
                <a:solidFill>
                  <a:schemeClr val="tx1">
                    <a:tint val="95000"/>
                  </a:schemeClr>
                </a:solidFill>
                <a:latin typeface="+mn-lt"/>
                <a:ea typeface="+mn-ea"/>
                <a:cs typeface="+mn-cs"/>
              </a:defRPr>
            </a:lvl1pPr>
            <a:extLst/>
          </a:lstStyle>
          <a:p>
            <a:pPr>
              <a:defRPr/>
            </a:pPr>
            <a:endParaRPr lang="en-US"/>
          </a:p>
        </p:txBody>
      </p:sp>
      <p:sp>
        <p:nvSpPr>
          <p:cNvPr id="6" name="Slide Number Placeholder 5"/>
          <p:cNvSpPr>
            <a:spLocks noGrp="1"/>
          </p:cNvSpPr>
          <p:nvPr>
            <p:ph type="sldNum" sz="quarter" idx="4"/>
          </p:nvPr>
        </p:nvSpPr>
        <p:spPr>
          <a:xfrm>
            <a:off x="8204202" y="6477001"/>
            <a:ext cx="733425" cy="274639"/>
          </a:xfrm>
          <a:prstGeom prst="rect">
            <a:avLst/>
          </a:prstGeom>
        </p:spPr>
        <p:txBody>
          <a:bodyPr vert="horz" wrap="square" lIns="91440" tIns="45720" rIns="91440" bIns="0" numCol="1" anchor="b" anchorCtr="0" compatLnSpc="1">
            <a:prstTxWarp prst="textNoShape">
              <a:avLst/>
            </a:prstTxWarp>
          </a:bodyPr>
          <a:lstStyle>
            <a:lvl1pPr algn="r" eaLnBrk="1" hangingPunct="1">
              <a:defRPr sz="1200">
                <a:solidFill>
                  <a:srgbClr val="3F3F3F"/>
                </a:solidFill>
                <a:latin typeface="Corbel" charset="0"/>
              </a:defRPr>
            </a:lvl1pPr>
          </a:lstStyle>
          <a:p>
            <a:fld id="{CBE634B2-9456-A141-90F6-7523CD4DF00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904" r:id="rId1"/>
    <p:sldLayoutId id="2147483899" r:id="rId2"/>
    <p:sldLayoutId id="2147483905" r:id="rId3"/>
    <p:sldLayoutId id="2147483900" r:id="rId4"/>
    <p:sldLayoutId id="2147483901" r:id="rId5"/>
    <p:sldLayoutId id="2147483902" r:id="rId6"/>
    <p:sldLayoutId id="2147483906" r:id="rId7"/>
    <p:sldLayoutId id="2147483907" r:id="rId8"/>
    <p:sldLayoutId id="2147483908" r:id="rId9"/>
    <p:sldLayoutId id="2147483903" r:id="rId10"/>
    <p:sldLayoutId id="214748390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9">
                                            <p:txEl>
                                              <p:pRg st="0" end="0"/>
                                            </p:txEl>
                                          </p:spTgt>
                                        </p:tgtEl>
                                        <p:attrNameLst>
                                          <p:attrName>style.visibility</p:attrName>
                                        </p:attrNameLst>
                                      </p:cBhvr>
                                      <p:to>
                                        <p:strVal val="visible"/>
                                      </p:to>
                                    </p:set>
                                    <p:animEffect transition="in" filter="fade">
                                      <p:cBhvr>
                                        <p:cTn id="12" dur="2000"/>
                                        <p:tgtEl>
                                          <p:spTgt spid="1029">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29">
                                            <p:txEl>
                                              <p:pRg st="1" end="1"/>
                                            </p:txEl>
                                          </p:spTgt>
                                        </p:tgtEl>
                                        <p:attrNameLst>
                                          <p:attrName>style.visibility</p:attrName>
                                        </p:attrNameLst>
                                      </p:cBhvr>
                                      <p:to>
                                        <p:strVal val="visible"/>
                                      </p:to>
                                    </p:set>
                                    <p:animEffect transition="in" filter="fade">
                                      <p:cBhvr>
                                        <p:cTn id="15" dur="2000"/>
                                        <p:tgtEl>
                                          <p:spTgt spid="1029">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29">
                                            <p:txEl>
                                              <p:pRg st="2" end="2"/>
                                            </p:txEl>
                                          </p:spTgt>
                                        </p:tgtEl>
                                        <p:attrNameLst>
                                          <p:attrName>style.visibility</p:attrName>
                                        </p:attrNameLst>
                                      </p:cBhvr>
                                      <p:to>
                                        <p:strVal val="visible"/>
                                      </p:to>
                                    </p:set>
                                    <p:animEffect transition="in" filter="fade">
                                      <p:cBhvr>
                                        <p:cTn id="18" dur="2000"/>
                                        <p:tgtEl>
                                          <p:spTgt spid="1029">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29">
                                            <p:txEl>
                                              <p:pRg st="3" end="3"/>
                                            </p:txEl>
                                          </p:spTgt>
                                        </p:tgtEl>
                                        <p:attrNameLst>
                                          <p:attrName>style.visibility</p:attrName>
                                        </p:attrNameLst>
                                      </p:cBhvr>
                                      <p:to>
                                        <p:strVal val="visible"/>
                                      </p:to>
                                    </p:set>
                                    <p:animEffect transition="in" filter="fade">
                                      <p:cBhvr>
                                        <p:cTn id="21" dur="2000"/>
                                        <p:tgtEl>
                                          <p:spTgt spid="1029">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29">
                                            <p:txEl>
                                              <p:pRg st="4" end="4"/>
                                            </p:txEl>
                                          </p:spTgt>
                                        </p:tgtEl>
                                        <p:attrNameLst>
                                          <p:attrName>style.visibility</p:attrName>
                                        </p:attrNameLst>
                                      </p:cBhvr>
                                      <p:to>
                                        <p:strVal val="visible"/>
                                      </p:to>
                                    </p:set>
                                    <p:animEffect transition="in" filter="fade">
                                      <p:cBhvr>
                                        <p:cTn id="24" dur="2000"/>
                                        <p:tgtEl>
                                          <p:spTgt spid="102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29" grpId="0" build="p">
        <p:tmplLst>
          <p:tmpl lvl="1">
            <p:tnLst>
              <p:par>
                <p:cTn presetID="10" presetClass="entr" presetSubtype="0" fill="hold" nodeType="clickEffect">
                  <p:stCondLst>
                    <p:cond delay="0"/>
                  </p:stCondLst>
                  <p:childTnLst>
                    <p:set>
                      <p:cBhvr>
                        <p:cTn dur="1" fill="hold">
                          <p:stCondLst>
                            <p:cond delay="0"/>
                          </p:stCondLst>
                        </p:cTn>
                        <p:tgtEl>
                          <p:spTgt spid="1029"/>
                        </p:tgtEl>
                        <p:attrNameLst>
                          <p:attrName>style.visibility</p:attrName>
                        </p:attrNameLst>
                      </p:cBhvr>
                      <p:to>
                        <p:strVal val="visible"/>
                      </p:to>
                    </p:set>
                    <p:animEffect transition="in" filter="fade">
                      <p:cBhvr>
                        <p:cTn dur="2000"/>
                        <p:tgtEl>
                          <p:spTgt spid="1029"/>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1029"/>
                        </p:tgtEl>
                        <p:attrNameLst>
                          <p:attrName>style.visibility</p:attrName>
                        </p:attrNameLst>
                      </p:cBhvr>
                      <p:to>
                        <p:strVal val="visible"/>
                      </p:to>
                    </p:set>
                    <p:animEffect transition="in" filter="fade">
                      <p:cBhvr>
                        <p:cTn dur="2000"/>
                        <p:tgtEl>
                          <p:spTgt spid="1029"/>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029"/>
                        </p:tgtEl>
                        <p:attrNameLst>
                          <p:attrName>style.visibility</p:attrName>
                        </p:attrNameLst>
                      </p:cBhvr>
                      <p:to>
                        <p:strVal val="visible"/>
                      </p:to>
                    </p:set>
                    <p:animEffect transition="in" filter="fade">
                      <p:cBhvr>
                        <p:cTn dur="2000"/>
                        <p:tgtEl>
                          <p:spTgt spid="1029"/>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029"/>
                        </p:tgtEl>
                        <p:attrNameLst>
                          <p:attrName>style.visibility</p:attrName>
                        </p:attrNameLst>
                      </p:cBhvr>
                      <p:to>
                        <p:strVal val="visible"/>
                      </p:to>
                    </p:set>
                    <p:animEffect transition="in" filter="fade">
                      <p:cBhvr>
                        <p:cTn dur="2000"/>
                        <p:tgtEl>
                          <p:spTgt spid="1029"/>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029"/>
                        </p:tgtEl>
                        <p:attrNameLst>
                          <p:attrName>style.visibility</p:attrName>
                        </p:attrNameLst>
                      </p:cBhvr>
                      <p:to>
                        <p:strVal val="visible"/>
                      </p:to>
                    </p:set>
                    <p:animEffect transition="in" filter="fade">
                      <p:cBhvr>
                        <p:cTn dur="2000"/>
                        <p:tgtEl>
                          <p:spTgt spid="1029"/>
                        </p:tgtEl>
                      </p:cBhvr>
                    </p:animEffect>
                  </p:childTnLst>
                </p:cTn>
              </p:par>
            </p:tnLst>
          </p:tmpl>
        </p:tmplLst>
      </p:bldP>
    </p:bldLst>
  </p:timing>
  <p:hf hdr="0" ftr="0" dt="0"/>
  <p:txStyles>
    <p:titleStyle>
      <a:lvl1pPr algn="l" rtl="0" eaLnBrk="0" fontAlgn="base" hangingPunct="0">
        <a:spcBef>
          <a:spcPct val="0"/>
        </a:spcBef>
        <a:spcAft>
          <a:spcPct val="0"/>
        </a:spcAft>
        <a:defRPr sz="4500" b="1" kern="1200">
          <a:solidFill>
            <a:srgbClr val="7BF616"/>
          </a:solidFill>
          <a:latin typeface="+mj-lt"/>
          <a:ea typeface="ＭＳ Ｐゴシック" charset="0"/>
          <a:cs typeface="+mj-cs"/>
        </a:defRPr>
      </a:lvl1pPr>
      <a:lvl2pPr algn="l" rtl="0" eaLnBrk="0" fontAlgn="base" hangingPunct="0">
        <a:spcBef>
          <a:spcPct val="0"/>
        </a:spcBef>
        <a:spcAft>
          <a:spcPct val="0"/>
        </a:spcAft>
        <a:defRPr sz="4500" b="1">
          <a:solidFill>
            <a:srgbClr val="7BF616"/>
          </a:solidFill>
          <a:latin typeface="Corbel" pitchFamily="34" charset="0"/>
          <a:ea typeface="ＭＳ Ｐゴシック" charset="0"/>
        </a:defRPr>
      </a:lvl2pPr>
      <a:lvl3pPr algn="l" rtl="0" eaLnBrk="0" fontAlgn="base" hangingPunct="0">
        <a:spcBef>
          <a:spcPct val="0"/>
        </a:spcBef>
        <a:spcAft>
          <a:spcPct val="0"/>
        </a:spcAft>
        <a:defRPr sz="4500" b="1">
          <a:solidFill>
            <a:srgbClr val="7BF616"/>
          </a:solidFill>
          <a:latin typeface="Corbel" pitchFamily="34" charset="0"/>
          <a:ea typeface="ＭＳ Ｐゴシック" charset="0"/>
        </a:defRPr>
      </a:lvl3pPr>
      <a:lvl4pPr algn="l" rtl="0" eaLnBrk="0" fontAlgn="base" hangingPunct="0">
        <a:spcBef>
          <a:spcPct val="0"/>
        </a:spcBef>
        <a:spcAft>
          <a:spcPct val="0"/>
        </a:spcAft>
        <a:defRPr sz="4500" b="1">
          <a:solidFill>
            <a:srgbClr val="7BF616"/>
          </a:solidFill>
          <a:latin typeface="Corbel" pitchFamily="34" charset="0"/>
          <a:ea typeface="ＭＳ Ｐゴシック" charset="0"/>
        </a:defRPr>
      </a:lvl4pPr>
      <a:lvl5pPr algn="l" rtl="0" eaLnBrk="0" fontAlgn="base" hangingPunct="0">
        <a:spcBef>
          <a:spcPct val="0"/>
        </a:spcBef>
        <a:spcAft>
          <a:spcPct val="0"/>
        </a:spcAft>
        <a:defRPr sz="4500" b="1">
          <a:solidFill>
            <a:srgbClr val="7BF616"/>
          </a:solidFill>
          <a:latin typeface="Corbel" pitchFamily="34" charset="0"/>
          <a:ea typeface="ＭＳ Ｐゴシック" charset="0"/>
        </a:defRPr>
      </a:lvl5pPr>
      <a:lvl6pPr marL="457200" algn="l" rtl="0" fontAlgn="base">
        <a:spcBef>
          <a:spcPct val="0"/>
        </a:spcBef>
        <a:spcAft>
          <a:spcPct val="0"/>
        </a:spcAft>
        <a:defRPr sz="4500" b="1">
          <a:solidFill>
            <a:srgbClr val="7BF616"/>
          </a:solidFill>
          <a:latin typeface="Corbel" pitchFamily="34" charset="0"/>
        </a:defRPr>
      </a:lvl6pPr>
      <a:lvl7pPr marL="914400" algn="l" rtl="0" fontAlgn="base">
        <a:spcBef>
          <a:spcPct val="0"/>
        </a:spcBef>
        <a:spcAft>
          <a:spcPct val="0"/>
        </a:spcAft>
        <a:defRPr sz="4500" b="1">
          <a:solidFill>
            <a:srgbClr val="7BF616"/>
          </a:solidFill>
          <a:latin typeface="Corbel" pitchFamily="34" charset="0"/>
        </a:defRPr>
      </a:lvl7pPr>
      <a:lvl8pPr marL="1371600" algn="l" rtl="0" fontAlgn="base">
        <a:spcBef>
          <a:spcPct val="0"/>
        </a:spcBef>
        <a:spcAft>
          <a:spcPct val="0"/>
        </a:spcAft>
        <a:defRPr sz="4500" b="1">
          <a:solidFill>
            <a:srgbClr val="7BF616"/>
          </a:solidFill>
          <a:latin typeface="Corbel" pitchFamily="34" charset="0"/>
        </a:defRPr>
      </a:lvl8pPr>
      <a:lvl9pPr marL="1828800" algn="l" rtl="0" fontAlgn="base">
        <a:spcBef>
          <a:spcPct val="0"/>
        </a:spcBef>
        <a:spcAft>
          <a:spcPct val="0"/>
        </a:spcAft>
        <a:defRPr sz="4500" b="1">
          <a:solidFill>
            <a:srgbClr val="7BF616"/>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charset="0"/>
        <a:buChar char=""/>
        <a:defRPr sz="3200" kern="1200">
          <a:solidFill>
            <a:schemeClr val="tx1"/>
          </a:solidFill>
          <a:latin typeface="+mn-lt"/>
          <a:ea typeface="ＭＳ Ｐゴシック" charset="0"/>
          <a:cs typeface="+mn-cs"/>
        </a:defRPr>
      </a:lvl1pPr>
      <a:lvl2pPr marL="730250" indent="-273050" algn="l" rtl="0" eaLnBrk="0" fontAlgn="base" hangingPunct="0">
        <a:spcBef>
          <a:spcPct val="20000"/>
        </a:spcBef>
        <a:spcAft>
          <a:spcPct val="0"/>
        </a:spcAft>
        <a:buClr>
          <a:schemeClr val="accent2"/>
        </a:buClr>
        <a:buSzPct val="90000"/>
        <a:buFont typeface="Wingdings" charset="0"/>
        <a:buChar char=""/>
        <a:defRPr sz="2800" kern="1200">
          <a:solidFill>
            <a:schemeClr val="tx1"/>
          </a:solidFill>
          <a:latin typeface="+mn-lt"/>
          <a:ea typeface="ＭＳ Ｐゴシック" charset="0"/>
          <a:cs typeface="+mn-cs"/>
        </a:defRPr>
      </a:lvl2pPr>
      <a:lvl3pPr marL="995363" indent="-228600" algn="l" rtl="0" eaLnBrk="0" fontAlgn="base" hangingPunct="0">
        <a:spcBef>
          <a:spcPct val="20000"/>
        </a:spcBef>
        <a:spcAft>
          <a:spcPct val="0"/>
        </a:spcAft>
        <a:buClr>
          <a:srgbClr val="FEB80A"/>
        </a:buClr>
        <a:buFont typeface="Arial" charset="0"/>
        <a:buChar char="▪"/>
        <a:defRPr sz="2400" kern="1200">
          <a:solidFill>
            <a:schemeClr val="tx1"/>
          </a:solidFill>
          <a:latin typeface="+mn-lt"/>
          <a:ea typeface="ＭＳ Ｐゴシック" charset="0"/>
          <a:cs typeface="+mn-cs"/>
        </a:defRPr>
      </a:lvl3pPr>
      <a:lvl4pPr marL="1216025" indent="-182563" algn="l" rtl="0" eaLnBrk="0" fontAlgn="base" hangingPunct="0">
        <a:spcBef>
          <a:spcPct val="20000"/>
        </a:spcBef>
        <a:spcAft>
          <a:spcPct val="0"/>
        </a:spcAft>
        <a:buClr>
          <a:srgbClr val="00ADDC"/>
        </a:buClr>
        <a:buFont typeface="Arial" charset="0"/>
        <a:buChar char="▪"/>
        <a:defRPr sz="2000" kern="1200">
          <a:solidFill>
            <a:schemeClr val="tx1"/>
          </a:solidFill>
          <a:latin typeface="+mn-lt"/>
          <a:ea typeface="ＭＳ Ｐゴシック" charset="0"/>
          <a:cs typeface="+mn-cs"/>
        </a:defRPr>
      </a:lvl4pPr>
      <a:lvl5pPr marL="1425575" indent="-182563" algn="l" rtl="0" eaLnBrk="0" fontAlgn="base" hangingPunct="0">
        <a:spcBef>
          <a:spcPct val="20000"/>
        </a:spcBef>
        <a:spcAft>
          <a:spcPct val="0"/>
        </a:spcAft>
        <a:buClr>
          <a:srgbClr val="738AC8"/>
        </a:buClr>
        <a:buFont typeface="Wingdings 3" charset="0"/>
        <a:buChar char=""/>
        <a:defRPr lang="en-US" sz="2000" kern="1200">
          <a:solidFill>
            <a:schemeClr val="tx1"/>
          </a:solidFill>
          <a:latin typeface="+mn-lt"/>
          <a:ea typeface="ＭＳ Ｐゴシック" charset="0"/>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ubtitle 2"/>
          <p:cNvSpPr>
            <a:spLocks noGrp="1"/>
          </p:cNvSpPr>
          <p:nvPr>
            <p:ph type="subTitle" idx="1"/>
          </p:nvPr>
        </p:nvSpPr>
        <p:spPr>
          <a:xfrm>
            <a:off x="457200" y="2743200"/>
            <a:ext cx="5181600" cy="1142999"/>
          </a:xfrm>
        </p:spPr>
        <p:txBody>
          <a:bodyPr/>
          <a:lstStyle/>
          <a:p>
            <a:pPr algn="ctr" eaLnBrk="1" hangingPunct="1"/>
            <a:r>
              <a:rPr lang="en-US" sz="4000" b="1" dirty="0">
                <a:latin typeface="Corbel" charset="0"/>
              </a:rPr>
              <a:t>Family Overview</a:t>
            </a:r>
          </a:p>
          <a:p>
            <a:pPr algn="ctr" eaLnBrk="1" hangingPunct="1"/>
            <a:r>
              <a:rPr lang="en-US" sz="4000" b="1" dirty="0">
                <a:latin typeface="Corbel" charset="0"/>
              </a:rPr>
              <a:t>Night</a:t>
            </a:r>
          </a:p>
        </p:txBody>
      </p:sp>
      <p:pic>
        <p:nvPicPr>
          <p:cNvPr id="10243"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57900" y="457200"/>
            <a:ext cx="28575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44" name="Picture 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073777" y="2057400"/>
            <a:ext cx="2841625" cy="2965451"/>
          </a:xfrm>
          <a:prstGeom prst="rect">
            <a:avLst/>
          </a:prstGeom>
          <a:solidFill>
            <a:srgbClr val="FFFF00"/>
          </a:solidFill>
          <a:ln w="130175" cap="rnd">
            <a:solidFill>
              <a:srgbClr val="8BFC24">
                <a:alpha val="55685"/>
              </a:srgbClr>
            </a:solidFill>
            <a:miter lim="800000"/>
            <a:headEnd/>
            <a:tailEnd/>
          </a:ln>
        </p:spPr>
      </p:pic>
      <p:sp>
        <p:nvSpPr>
          <p:cNvPr id="10245" name="Text Box 7"/>
          <p:cNvSpPr txBox="1">
            <a:spLocks noChangeArrowheads="1"/>
          </p:cNvSpPr>
          <p:nvPr/>
        </p:nvSpPr>
        <p:spPr bwMode="auto">
          <a:xfrm>
            <a:off x="2133600" y="6400800"/>
            <a:ext cx="7010400"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3200">
                <a:solidFill>
                  <a:schemeClr val="tx1"/>
                </a:solidFill>
                <a:latin typeface="Corbel" charset="0"/>
                <a:ea typeface="ＭＳ Ｐゴシック" charset="0"/>
              </a:defRPr>
            </a:lvl1pPr>
            <a:lvl2pPr marL="742950" indent="-285750">
              <a:defRPr sz="2800">
                <a:solidFill>
                  <a:schemeClr val="tx1"/>
                </a:solidFill>
                <a:latin typeface="Corbel" charset="0"/>
                <a:ea typeface="ＭＳ Ｐゴシック" charset="0"/>
              </a:defRPr>
            </a:lvl2pPr>
            <a:lvl3pPr marL="1143000">
              <a:defRPr sz="2400">
                <a:solidFill>
                  <a:schemeClr val="tx1"/>
                </a:solidFill>
                <a:latin typeface="Corbel" charset="0"/>
                <a:ea typeface="ＭＳ Ｐゴシック" charset="0"/>
              </a:defRPr>
            </a:lvl3pPr>
            <a:lvl4pPr marL="1600200" indent="-228600">
              <a:defRPr sz="2000">
                <a:solidFill>
                  <a:schemeClr val="tx1"/>
                </a:solidFill>
                <a:latin typeface="Corbel" charset="0"/>
                <a:ea typeface="ＭＳ Ｐゴシック" charset="0"/>
              </a:defRPr>
            </a:lvl4pPr>
            <a:lvl5pPr marL="2057400" indent="-228600">
              <a:defRPr sz="2000">
                <a:solidFill>
                  <a:schemeClr val="tx1"/>
                </a:solidFill>
                <a:latin typeface="Corbel" charset="0"/>
                <a:ea typeface="ＭＳ Ｐゴシック" charset="0"/>
              </a:defRPr>
            </a:lvl5pPr>
            <a:lvl6pPr marL="2514600" indent="-228600" eaLnBrk="0" fontAlgn="base" hangingPunct="0">
              <a:spcAft>
                <a:spcPct val="0"/>
              </a:spcAft>
              <a:buClr>
                <a:srgbClr val="738AC8"/>
              </a:buClr>
              <a:buFont typeface="Wingdings 3" charset="0"/>
              <a:buChar char=""/>
              <a:defRPr sz="2000">
                <a:solidFill>
                  <a:schemeClr val="tx1"/>
                </a:solidFill>
                <a:latin typeface="Corbel" charset="0"/>
                <a:ea typeface="ＭＳ Ｐゴシック" charset="0"/>
              </a:defRPr>
            </a:lvl6pPr>
            <a:lvl7pPr marL="2971800" indent="-228600" eaLnBrk="0" fontAlgn="base" hangingPunct="0">
              <a:spcAft>
                <a:spcPct val="0"/>
              </a:spcAft>
              <a:buClr>
                <a:srgbClr val="738AC8"/>
              </a:buClr>
              <a:buFont typeface="Wingdings 3" charset="0"/>
              <a:buChar char=""/>
              <a:defRPr sz="2000">
                <a:solidFill>
                  <a:schemeClr val="tx1"/>
                </a:solidFill>
                <a:latin typeface="Corbel" charset="0"/>
                <a:ea typeface="ＭＳ Ｐゴシック" charset="0"/>
              </a:defRPr>
            </a:lvl7pPr>
            <a:lvl8pPr marL="3429000" indent="-228600" eaLnBrk="0" fontAlgn="base" hangingPunct="0">
              <a:spcAft>
                <a:spcPct val="0"/>
              </a:spcAft>
              <a:buClr>
                <a:srgbClr val="738AC8"/>
              </a:buClr>
              <a:buFont typeface="Wingdings 3" charset="0"/>
              <a:buChar char=""/>
              <a:defRPr sz="2000">
                <a:solidFill>
                  <a:schemeClr val="tx1"/>
                </a:solidFill>
                <a:latin typeface="Corbel" charset="0"/>
                <a:ea typeface="ＭＳ Ｐゴシック" charset="0"/>
              </a:defRPr>
            </a:lvl8pPr>
            <a:lvl9pPr marL="3886200" indent="-228600" eaLnBrk="0" fontAlgn="base" hangingPunct="0">
              <a:spcAft>
                <a:spcPct val="0"/>
              </a:spcAft>
              <a:buClr>
                <a:srgbClr val="738AC8"/>
              </a:buClr>
              <a:buFont typeface="Wingdings 3" charset="0"/>
              <a:buChar char=""/>
              <a:defRPr sz="2000">
                <a:solidFill>
                  <a:schemeClr val="tx1"/>
                </a:solidFill>
                <a:latin typeface="Corbel" charset="0"/>
                <a:ea typeface="ＭＳ Ｐゴシック" charset="0"/>
              </a:defRPr>
            </a:lvl9pPr>
          </a:lstStyle>
          <a:p>
            <a:pPr eaLnBrk="1" hangingPunct="1">
              <a:spcBef>
                <a:spcPct val="50000"/>
              </a:spcBef>
            </a:pPr>
            <a:r>
              <a:rPr lang="en-US" sz="1800" dirty="0">
                <a:latin typeface="Arial" charset="0"/>
              </a:rPr>
              <a:t>Extension Programs are available to all without discrimination.</a:t>
            </a:r>
          </a:p>
        </p:txBody>
      </p:sp>
      <p:sp>
        <p:nvSpPr>
          <p:cNvPr id="8200" name="Rectangle 8"/>
          <p:cNvSpPr>
            <a:spLocks noGrp="1"/>
          </p:cNvSpPr>
          <p:nvPr>
            <p:ph type="title" idx="4294967295"/>
          </p:nvPr>
        </p:nvSpPr>
        <p:spPr bwMode="auto">
          <a:xfrm>
            <a:off x="457200" y="152401"/>
            <a:ext cx="51816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fontScale="90000"/>
          </a:bodyPr>
          <a:lstStyle/>
          <a:p>
            <a:pPr algn="ctr" eaLnBrk="1" hangingPunct="1">
              <a:defRPr/>
            </a:pPr>
            <a:r>
              <a:rPr lang="en-US" sz="5400" dirty="0">
                <a:ea typeface="+mj-ea"/>
              </a:rPr>
              <a:t>4-H </a:t>
            </a:r>
            <a:br>
              <a:rPr lang="en-US" sz="5400" dirty="0">
                <a:ea typeface="+mj-ea"/>
              </a:rPr>
            </a:br>
            <a:r>
              <a:rPr lang="en-US" sz="5400" dirty="0">
                <a:ea typeface="+mj-ea"/>
              </a:rPr>
              <a:t>Shooting Sports</a:t>
            </a:r>
          </a:p>
        </p:txBody>
      </p:sp>
      <p:sp>
        <p:nvSpPr>
          <p:cNvPr id="10247" name="TextBox 1"/>
          <p:cNvSpPr txBox="1">
            <a:spLocks noChangeArrowheads="1"/>
          </p:cNvSpPr>
          <p:nvPr/>
        </p:nvSpPr>
        <p:spPr bwMode="auto">
          <a:xfrm>
            <a:off x="5410200" y="5227639"/>
            <a:ext cx="3581400"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r>
              <a:rPr lang="en-US" sz="1100" i="1" dirty="0"/>
              <a:t>Created by  SS Advisory Council</a:t>
            </a: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14300" y="1399033"/>
            <a:ext cx="9029700" cy="5077968"/>
          </a:xfrm>
        </p:spPr>
        <p:txBody>
          <a:bodyPr/>
          <a:lstStyle/>
          <a:p>
            <a:pPr>
              <a:lnSpc>
                <a:spcPct val="150000"/>
              </a:lnSpc>
            </a:pPr>
            <a:r>
              <a:rPr lang="en-US" sz="2800" dirty="0"/>
              <a:t>Equipment - Eric</a:t>
            </a:r>
          </a:p>
          <a:p>
            <a:pPr lvl="1"/>
            <a:r>
              <a:rPr lang="en-US" sz="2000" dirty="0"/>
              <a:t>Eye and Ear Protection (required for live fire ranges, for everyone, including spectators)</a:t>
            </a:r>
          </a:p>
          <a:p>
            <a:pPr lvl="1"/>
            <a:r>
              <a:rPr lang="en-US" sz="2000" dirty="0"/>
              <a:t>Arm Guards, finger protection or release are required for Archery</a:t>
            </a:r>
          </a:p>
          <a:p>
            <a:pPr lvl="1"/>
            <a:r>
              <a:rPr lang="en-US" sz="2000" dirty="0"/>
              <a:t>Shooting pad for rifle – not required but highly recommended</a:t>
            </a:r>
          </a:p>
          <a:p>
            <a:pPr lvl="1"/>
            <a:r>
              <a:rPr lang="en-US" sz="2000" dirty="0"/>
              <a:t>Firearm or Bow</a:t>
            </a:r>
          </a:p>
          <a:p>
            <a:pPr lvl="1"/>
            <a:r>
              <a:rPr lang="en-US" sz="2000" dirty="0"/>
              <a:t>Range bag (eye and ear protection, ammunition, binoculars, cleaning kit, </a:t>
            </a:r>
            <a:r>
              <a:rPr lang="en-US" sz="2000" dirty="0" err="1"/>
              <a:t>etc</a:t>
            </a:r>
            <a:endParaRPr lang="en-US" sz="2000" dirty="0"/>
          </a:p>
          <a:p>
            <a:pPr lvl="1"/>
            <a:r>
              <a:rPr lang="en-US" sz="2000" dirty="0"/>
              <a:t>Ammunition or Arrows, powder and patches for muzzle loading</a:t>
            </a:r>
          </a:p>
          <a:p>
            <a:pPr lvl="1"/>
            <a:r>
              <a:rPr lang="en-US" sz="2000" dirty="0"/>
              <a:t>Carry Case</a:t>
            </a:r>
          </a:p>
          <a:p>
            <a:pPr lvl="2"/>
            <a:r>
              <a:rPr lang="en-US" sz="2000" dirty="0"/>
              <a:t>PLEASE NOTE THE COLORADO LAW HANDOUT</a:t>
            </a:r>
          </a:p>
          <a:p>
            <a:pPr lvl="1"/>
            <a:r>
              <a:rPr lang="en-US" sz="2000" dirty="0"/>
              <a:t>Rag and small cleaning kit for firearms</a:t>
            </a:r>
          </a:p>
          <a:p>
            <a:pPr lvl="1"/>
            <a:r>
              <a:rPr lang="en-US" sz="2000" dirty="0"/>
              <a:t>CBI for rifles and pistols – Clear Bore Indicator</a:t>
            </a:r>
          </a:p>
          <a:p>
            <a:pPr lvl="1">
              <a:lnSpc>
                <a:spcPct val="150000"/>
              </a:lnSpc>
            </a:pPr>
            <a:endParaRPr lang="en-US" sz="2000" dirty="0"/>
          </a:p>
        </p:txBody>
      </p:sp>
      <p:sp>
        <p:nvSpPr>
          <p:cNvPr id="9221" name="Rectangle 5"/>
          <p:cNvSpPr>
            <a:spLocks noGrp="1"/>
          </p:cNvSpPr>
          <p:nvPr>
            <p:ph type="title" idx="4294967295"/>
          </p:nvPr>
        </p:nvSpPr>
        <p:spPr bwMode="auto">
          <a:xfrm>
            <a:off x="0" y="120650"/>
            <a:ext cx="90678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pPr eaLnBrk="1" hangingPunct="1">
              <a:defRPr/>
            </a:pPr>
            <a:r>
              <a:rPr lang="en-US" dirty="0">
                <a:ea typeface="+mj-ea"/>
              </a:rPr>
              <a:t>4-H – SS Project – Getting Started</a:t>
            </a:r>
          </a:p>
        </p:txBody>
      </p:sp>
      <p:sp>
        <p:nvSpPr>
          <p:cNvPr id="2" name="Slide Number Placeholder 1">
            <a:extLst>
              <a:ext uri="{FF2B5EF4-FFF2-40B4-BE49-F238E27FC236}">
                <a16:creationId xmlns:a16="http://schemas.microsoft.com/office/drawing/2014/main" id="{3C0138ED-1F6B-1BB4-5259-CD8C5B9B5B03}"/>
              </a:ext>
            </a:extLst>
          </p:cNvPr>
          <p:cNvSpPr>
            <a:spLocks noGrp="1"/>
          </p:cNvSpPr>
          <p:nvPr>
            <p:ph type="sldNum" sz="quarter" idx="12"/>
          </p:nvPr>
        </p:nvSpPr>
        <p:spPr/>
        <p:txBody>
          <a:bodyPr/>
          <a:lstStyle/>
          <a:p>
            <a:fld id="{F41EE0CF-FD8B-E74D-8C88-30695C278062}" type="slidenum">
              <a:rPr lang="en-US" smtClean="0"/>
              <a:pPr/>
              <a:t>10</a:t>
            </a:fld>
            <a:endParaRPr lang="en-US"/>
          </a:p>
        </p:txBody>
      </p:sp>
      <p:sp>
        <p:nvSpPr>
          <p:cNvPr id="3" name="Rectangle 1">
            <a:extLst>
              <a:ext uri="{FF2B5EF4-FFF2-40B4-BE49-F238E27FC236}">
                <a16:creationId xmlns:a16="http://schemas.microsoft.com/office/drawing/2014/main" id="{9BF4CE67-D3F5-50FC-96EF-C215B98CBDC1}"/>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panose="020B0604020202020204" pitchFamily="34" charset="0"/>
              </a:rPr>
              <a:t>(eye and ear protection, ammunition, binoculars, cleaning kit, etc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Rectangle 2">
            <a:extLst>
              <a:ext uri="{FF2B5EF4-FFF2-40B4-BE49-F238E27FC236}">
                <a16:creationId xmlns:a16="http://schemas.microsoft.com/office/drawing/2014/main" id="{872543FB-2496-AA5A-CFD4-2320709EBD20}"/>
              </a:ext>
            </a:extLst>
          </p:cNvPr>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Arial" panose="020B0604020202020204" pitchFamily="34" charset="0"/>
              </a:rPr>
              <a:t>(eye and ear protection, ammunition, binoculars, cleaning kit, etc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836901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14300" y="1399033"/>
            <a:ext cx="9029700" cy="4625975"/>
          </a:xfrm>
        </p:spPr>
        <p:txBody>
          <a:bodyPr/>
          <a:lstStyle/>
          <a:p>
            <a:pPr>
              <a:lnSpc>
                <a:spcPct val="150000"/>
              </a:lnSpc>
            </a:pPr>
            <a:r>
              <a:rPr lang="en-US" sz="2300" dirty="0"/>
              <a:t>Come to Practice!- Oscar</a:t>
            </a:r>
          </a:p>
          <a:p>
            <a:pPr lvl="1">
              <a:lnSpc>
                <a:spcPct val="150000"/>
              </a:lnSpc>
            </a:pPr>
            <a:r>
              <a:rPr lang="en-US" sz="2300" dirty="0"/>
              <a:t>Practices are generally also the project meeting</a:t>
            </a:r>
          </a:p>
          <a:p>
            <a:pPr lvl="1">
              <a:lnSpc>
                <a:spcPct val="150000"/>
              </a:lnSpc>
            </a:pPr>
            <a:r>
              <a:rPr lang="en-US" sz="2300" dirty="0"/>
              <a:t>Come to practice to learn and participate</a:t>
            </a:r>
          </a:p>
          <a:p>
            <a:pPr lvl="1">
              <a:lnSpc>
                <a:spcPct val="150000"/>
              </a:lnSpc>
            </a:pPr>
            <a:r>
              <a:rPr lang="en-US" sz="2300" dirty="0">
                <a:highlight>
                  <a:srgbClr val="FFFF00"/>
                </a:highlight>
              </a:rPr>
              <a:t>New: </a:t>
            </a:r>
            <a:r>
              <a:rPr lang="en-US" sz="2300" dirty="0"/>
              <a:t>Shooting Sports Leaders are required to attend and  help at least 1 county practice</a:t>
            </a:r>
          </a:p>
          <a:p>
            <a:pPr lvl="1">
              <a:lnSpc>
                <a:spcPct val="150000"/>
              </a:lnSpc>
            </a:pPr>
            <a:r>
              <a:rPr lang="en-US" sz="2300" dirty="0"/>
              <a:t>Experienced leaders are here to help, don’t be afraid to ask</a:t>
            </a:r>
          </a:p>
          <a:p>
            <a:pPr>
              <a:lnSpc>
                <a:spcPct val="150000"/>
              </a:lnSpc>
            </a:pPr>
            <a:r>
              <a:rPr lang="en-US" sz="2300" dirty="0"/>
              <a:t>Must have approved Hunter Education Cards turned in before attending a practice</a:t>
            </a:r>
          </a:p>
          <a:p>
            <a:pPr lvl="1">
              <a:lnSpc>
                <a:spcPct val="150000"/>
              </a:lnSpc>
            </a:pPr>
            <a:r>
              <a:rPr lang="en-US" sz="2300" dirty="0"/>
              <a:t>Must be uploaded by April 15 – </a:t>
            </a:r>
            <a:r>
              <a:rPr lang="en-US" sz="2300" dirty="0">
                <a:highlight>
                  <a:srgbClr val="FFFF00"/>
                </a:highlight>
              </a:rPr>
              <a:t>no exceptions</a:t>
            </a:r>
          </a:p>
        </p:txBody>
      </p:sp>
      <p:sp>
        <p:nvSpPr>
          <p:cNvPr id="9221" name="Rectangle 5"/>
          <p:cNvSpPr>
            <a:spLocks noGrp="1"/>
          </p:cNvSpPr>
          <p:nvPr>
            <p:ph type="title" idx="4294967295"/>
          </p:nvPr>
        </p:nvSpPr>
        <p:spPr bwMode="auto">
          <a:xfrm>
            <a:off x="0" y="120650"/>
            <a:ext cx="90678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pPr eaLnBrk="1" hangingPunct="1">
              <a:defRPr/>
            </a:pPr>
            <a:r>
              <a:rPr lang="en-US" dirty="0">
                <a:ea typeface="+mj-ea"/>
              </a:rPr>
              <a:t>4-H – SS Project – Getting Started</a:t>
            </a:r>
          </a:p>
        </p:txBody>
      </p:sp>
      <p:sp>
        <p:nvSpPr>
          <p:cNvPr id="2" name="Slide Number Placeholder 1">
            <a:extLst>
              <a:ext uri="{FF2B5EF4-FFF2-40B4-BE49-F238E27FC236}">
                <a16:creationId xmlns:a16="http://schemas.microsoft.com/office/drawing/2014/main" id="{3C0138ED-1F6B-1BB4-5259-CD8C5B9B5B03}"/>
              </a:ext>
            </a:extLst>
          </p:cNvPr>
          <p:cNvSpPr>
            <a:spLocks noGrp="1"/>
          </p:cNvSpPr>
          <p:nvPr>
            <p:ph type="sldNum" sz="quarter" idx="12"/>
          </p:nvPr>
        </p:nvSpPr>
        <p:spPr/>
        <p:txBody>
          <a:bodyPr/>
          <a:lstStyle/>
          <a:p>
            <a:fld id="{F41EE0CF-FD8B-E74D-8C88-30695C278062}" type="slidenum">
              <a:rPr lang="en-US" smtClean="0"/>
              <a:pPr/>
              <a:t>11</a:t>
            </a:fld>
            <a:endParaRPr lang="en-US"/>
          </a:p>
        </p:txBody>
      </p:sp>
    </p:spTree>
    <p:extLst>
      <p:ext uri="{BB962C8B-B14F-4D97-AF65-F5344CB8AC3E}">
        <p14:creationId xmlns:p14="http://schemas.microsoft.com/office/powerpoint/2010/main" val="12912819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14300" y="1399033"/>
            <a:ext cx="9029700" cy="4625975"/>
          </a:xfrm>
        </p:spPr>
        <p:txBody>
          <a:bodyPr/>
          <a:lstStyle/>
          <a:p>
            <a:pPr marL="119062" indent="0">
              <a:lnSpc>
                <a:spcPct val="150000"/>
              </a:lnSpc>
              <a:buNone/>
            </a:pPr>
            <a:r>
              <a:rPr lang="en-US" sz="2400" dirty="0"/>
              <a:t>County Wide Practices – Hoping to Start early April –</a:t>
            </a:r>
            <a:r>
              <a:rPr lang="en-US" sz="2400" dirty="0">
                <a:solidFill>
                  <a:srgbClr val="FF0000"/>
                </a:solidFill>
              </a:rPr>
              <a:t> Check</a:t>
            </a:r>
            <a:r>
              <a:rPr lang="en-US" sz="2400" dirty="0"/>
              <a:t> </a:t>
            </a:r>
            <a:r>
              <a:rPr lang="en-US" sz="2400" dirty="0">
                <a:solidFill>
                  <a:srgbClr val="FF0000"/>
                </a:solidFill>
              </a:rPr>
              <a:t>Sign up Genius for dates</a:t>
            </a:r>
            <a:endParaRPr lang="en-US" sz="2400" dirty="0"/>
          </a:p>
          <a:p>
            <a:pPr>
              <a:lnSpc>
                <a:spcPts val="4200"/>
              </a:lnSpc>
            </a:pPr>
            <a:r>
              <a:rPr lang="en-US" sz="2800" dirty="0"/>
              <a:t>Rifle, Pistol, Muzzleloading  - Mondays 6 PM @ HRLETC-Archery - Tuesdays – 6 PM Archery – @ CALF</a:t>
            </a:r>
            <a:endParaRPr lang="en-US" sz="2800" dirty="0">
              <a:solidFill>
                <a:srgbClr val="FF0000"/>
              </a:solidFill>
            </a:endParaRPr>
          </a:p>
          <a:p>
            <a:pPr>
              <a:lnSpc>
                <a:spcPts val="4200"/>
              </a:lnSpc>
            </a:pPr>
            <a:r>
              <a:rPr lang="en-US" sz="2800" dirty="0"/>
              <a:t>Shotgun – please check blast</a:t>
            </a:r>
          </a:p>
          <a:p>
            <a:pPr>
              <a:lnSpc>
                <a:spcPts val="4200"/>
              </a:lnSpc>
            </a:pPr>
            <a:r>
              <a:rPr lang="en-US" sz="2800" dirty="0"/>
              <a:t>When you sign up on the genius you are committing to come to practice</a:t>
            </a:r>
          </a:p>
          <a:p>
            <a:pPr>
              <a:lnSpc>
                <a:spcPts val="4200"/>
              </a:lnSpc>
            </a:pPr>
            <a:r>
              <a:rPr lang="en-US" sz="2800" dirty="0"/>
              <a:t>You will only be able to sign up 2 weeks in advance.  </a:t>
            </a:r>
          </a:p>
          <a:p>
            <a:pPr>
              <a:lnSpc>
                <a:spcPts val="4200"/>
              </a:lnSpc>
            </a:pPr>
            <a:r>
              <a:rPr lang="en-US" sz="2800" dirty="0"/>
              <a:t>If you sign up and do not show up the Extension office will be notified unless you provide prior notice</a:t>
            </a:r>
          </a:p>
          <a:p>
            <a:pPr marL="119062" indent="0">
              <a:lnSpc>
                <a:spcPct val="150000"/>
              </a:lnSpc>
              <a:buNone/>
            </a:pPr>
            <a:endParaRPr lang="en-US" sz="2800" dirty="0"/>
          </a:p>
          <a:p>
            <a:pPr marL="119062" indent="0">
              <a:lnSpc>
                <a:spcPct val="150000"/>
              </a:lnSpc>
              <a:buNone/>
            </a:pPr>
            <a:endParaRPr lang="en-US" sz="2800" dirty="0"/>
          </a:p>
        </p:txBody>
      </p:sp>
      <p:sp>
        <p:nvSpPr>
          <p:cNvPr id="9221" name="Rectangle 5"/>
          <p:cNvSpPr>
            <a:spLocks noGrp="1"/>
          </p:cNvSpPr>
          <p:nvPr>
            <p:ph type="title" idx="4294967295"/>
          </p:nvPr>
        </p:nvSpPr>
        <p:spPr bwMode="auto">
          <a:xfrm>
            <a:off x="0" y="120650"/>
            <a:ext cx="9067800" cy="12509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tIns="45720" bIns="45720" numCol="1" anchorCtr="0" compatLnSpc="1">
            <a:prstTxWarp prst="textNoShape">
              <a:avLst/>
            </a:prstTxWarp>
            <a:normAutofit/>
          </a:bodyPr>
          <a:lstStyle/>
          <a:p>
            <a:pPr eaLnBrk="1" hangingPunct="1">
              <a:defRPr/>
            </a:pPr>
            <a:r>
              <a:rPr lang="en-US" dirty="0">
                <a:ea typeface="+mj-ea"/>
              </a:rPr>
              <a:t>4-H – SS Project – Getting Started</a:t>
            </a:r>
          </a:p>
        </p:txBody>
      </p:sp>
      <p:sp>
        <p:nvSpPr>
          <p:cNvPr id="2" name="Slide Number Placeholder 1">
            <a:extLst>
              <a:ext uri="{FF2B5EF4-FFF2-40B4-BE49-F238E27FC236}">
                <a16:creationId xmlns:a16="http://schemas.microsoft.com/office/drawing/2014/main" id="{3C0138ED-1F6B-1BB4-5259-CD8C5B9B5B03}"/>
              </a:ext>
            </a:extLst>
          </p:cNvPr>
          <p:cNvSpPr>
            <a:spLocks noGrp="1"/>
          </p:cNvSpPr>
          <p:nvPr>
            <p:ph type="sldNum" sz="quarter" idx="12"/>
          </p:nvPr>
        </p:nvSpPr>
        <p:spPr/>
        <p:txBody>
          <a:bodyPr/>
          <a:lstStyle/>
          <a:p>
            <a:fld id="{F41EE0CF-FD8B-E74D-8C88-30695C278062}" type="slidenum">
              <a:rPr lang="en-US" smtClean="0"/>
              <a:pPr/>
              <a:t>12</a:t>
            </a:fld>
            <a:endParaRPr lang="en-US"/>
          </a:p>
        </p:txBody>
      </p:sp>
    </p:spTree>
    <p:extLst>
      <p:ext uri="{BB962C8B-B14F-4D97-AF65-F5344CB8AC3E}">
        <p14:creationId xmlns:p14="http://schemas.microsoft.com/office/powerpoint/2010/main" val="2855234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Important Items</a:t>
            </a:r>
          </a:p>
        </p:txBody>
      </p:sp>
      <p:sp>
        <p:nvSpPr>
          <p:cNvPr id="3" name="Content Placeholder 2"/>
          <p:cNvSpPr>
            <a:spLocks noGrp="1"/>
          </p:cNvSpPr>
          <p:nvPr>
            <p:ph idx="1"/>
          </p:nvPr>
        </p:nvSpPr>
        <p:spPr>
          <a:xfrm>
            <a:off x="152400" y="1600200"/>
            <a:ext cx="8839200" cy="5257800"/>
          </a:xfrm>
        </p:spPr>
        <p:txBody>
          <a:bodyPr>
            <a:normAutofit lnSpcReduction="10000"/>
          </a:bodyPr>
          <a:lstStyle/>
          <a:p>
            <a:r>
              <a:rPr lang="en-US" dirty="0"/>
              <a:t>Clothing – 4-H Dress Code is strictly enforced </a:t>
            </a:r>
            <a:r>
              <a:rPr lang="en-US" u="sng" dirty="0"/>
              <a:t>- Jacie</a:t>
            </a:r>
          </a:p>
          <a:p>
            <a:pPr lvl="1"/>
            <a:r>
              <a:rPr lang="en-US" dirty="0"/>
              <a:t>Eye and Ear Protection (no air pods) are required for live fire ranges, for everyone (including spectators)</a:t>
            </a:r>
          </a:p>
          <a:p>
            <a:pPr lvl="1"/>
            <a:r>
              <a:rPr lang="en-US" dirty="0"/>
              <a:t>No ripped clothing – including jeans</a:t>
            </a:r>
          </a:p>
          <a:p>
            <a:pPr lvl="1"/>
            <a:r>
              <a:rPr lang="en-US" dirty="0"/>
              <a:t>Tye long hair back </a:t>
            </a:r>
          </a:p>
          <a:p>
            <a:pPr lvl="1"/>
            <a:r>
              <a:rPr lang="en-US" dirty="0"/>
              <a:t>No spaghetti strap/halter tops</a:t>
            </a:r>
          </a:p>
          <a:p>
            <a:pPr lvl="1"/>
            <a:r>
              <a:rPr lang="en-US" dirty="0"/>
              <a:t>No alcohol, tobacco, drug logos or labels allowed – for 4-H’ers or parents</a:t>
            </a:r>
          </a:p>
          <a:p>
            <a:pPr lvl="1"/>
            <a:r>
              <a:rPr lang="en-US" dirty="0"/>
              <a:t>No sandals, crocs, or open toed shoes for participants or spectators – no exceptions for shooting sports</a:t>
            </a:r>
          </a:p>
        </p:txBody>
      </p:sp>
      <p:sp>
        <p:nvSpPr>
          <p:cNvPr id="4" name="Slide Number Placeholder 3">
            <a:extLst>
              <a:ext uri="{FF2B5EF4-FFF2-40B4-BE49-F238E27FC236}">
                <a16:creationId xmlns:a16="http://schemas.microsoft.com/office/drawing/2014/main" id="{4B8B9870-DDE8-55D8-FA59-DFAD56958FE6}"/>
              </a:ext>
            </a:extLst>
          </p:cNvPr>
          <p:cNvSpPr>
            <a:spLocks noGrp="1"/>
          </p:cNvSpPr>
          <p:nvPr>
            <p:ph type="sldNum" sz="quarter" idx="12"/>
          </p:nvPr>
        </p:nvSpPr>
        <p:spPr/>
        <p:txBody>
          <a:bodyPr/>
          <a:lstStyle/>
          <a:p>
            <a:fld id="{F41EE0CF-FD8B-E74D-8C88-30695C278062}" type="slidenum">
              <a:rPr lang="en-US" smtClean="0"/>
              <a:pPr/>
              <a:t>13</a:t>
            </a:fld>
            <a:endParaRPr lang="en-US"/>
          </a:p>
        </p:txBody>
      </p:sp>
    </p:spTree>
    <p:extLst>
      <p:ext uri="{BB962C8B-B14F-4D97-AF65-F5344CB8AC3E}">
        <p14:creationId xmlns:p14="http://schemas.microsoft.com/office/powerpoint/2010/main" val="28948053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Important Items</a:t>
            </a:r>
          </a:p>
        </p:txBody>
      </p:sp>
      <p:sp>
        <p:nvSpPr>
          <p:cNvPr id="3" name="Content Placeholder 2"/>
          <p:cNvSpPr>
            <a:spLocks noGrp="1"/>
          </p:cNvSpPr>
          <p:nvPr>
            <p:ph idx="1"/>
          </p:nvPr>
        </p:nvSpPr>
        <p:spPr>
          <a:xfrm>
            <a:off x="152400" y="1600200"/>
            <a:ext cx="8839200" cy="5257800"/>
          </a:xfrm>
        </p:spPr>
        <p:txBody>
          <a:bodyPr>
            <a:normAutofit lnSpcReduction="10000"/>
          </a:bodyPr>
          <a:lstStyle/>
          <a:p>
            <a:r>
              <a:rPr lang="en-US" dirty="0"/>
              <a:t>Boyd</a:t>
            </a:r>
          </a:p>
          <a:p>
            <a:r>
              <a:rPr lang="en-US" dirty="0"/>
              <a:t>Only Certified 4-H Shooting Sports leaders are allowed to run the firing line – CSU Liability</a:t>
            </a:r>
          </a:p>
          <a:p>
            <a:r>
              <a:rPr lang="en-US" dirty="0"/>
              <a:t>Parents may assist with setting up ranges, targets, etc. Highly encouraged to stay</a:t>
            </a:r>
          </a:p>
          <a:p>
            <a:r>
              <a:rPr lang="en-US" dirty="0"/>
              <a:t>No one under the age of 8 is allowed to be on the firing line or down range at any time, including setup and tear down – CSU Liability</a:t>
            </a:r>
          </a:p>
          <a:p>
            <a:r>
              <a:rPr lang="en-US" dirty="0"/>
              <a:t>Jr. Project Leaders are able and encouraged to assist on the line during practices in their discipline</a:t>
            </a:r>
          </a:p>
        </p:txBody>
      </p:sp>
      <p:sp>
        <p:nvSpPr>
          <p:cNvPr id="4" name="Slide Number Placeholder 3">
            <a:extLst>
              <a:ext uri="{FF2B5EF4-FFF2-40B4-BE49-F238E27FC236}">
                <a16:creationId xmlns:a16="http://schemas.microsoft.com/office/drawing/2014/main" id="{4B8B9870-DDE8-55D8-FA59-DFAD56958FE6}"/>
              </a:ext>
            </a:extLst>
          </p:cNvPr>
          <p:cNvSpPr>
            <a:spLocks noGrp="1"/>
          </p:cNvSpPr>
          <p:nvPr>
            <p:ph type="sldNum" sz="quarter" idx="12"/>
          </p:nvPr>
        </p:nvSpPr>
        <p:spPr/>
        <p:txBody>
          <a:bodyPr/>
          <a:lstStyle/>
          <a:p>
            <a:fld id="{F41EE0CF-FD8B-E74D-8C88-30695C278062}" type="slidenum">
              <a:rPr lang="en-US" smtClean="0"/>
              <a:pPr/>
              <a:t>14</a:t>
            </a:fld>
            <a:endParaRPr lang="en-US"/>
          </a:p>
        </p:txBody>
      </p:sp>
    </p:spTree>
    <p:extLst>
      <p:ext uri="{BB962C8B-B14F-4D97-AF65-F5344CB8AC3E}">
        <p14:creationId xmlns:p14="http://schemas.microsoft.com/office/powerpoint/2010/main" val="42158022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Rumor and Q&amp;A time - </a:t>
            </a:r>
          </a:p>
          <a:p>
            <a:pPr lvl="1"/>
            <a:r>
              <a:rPr lang="en-US" dirty="0"/>
              <a:t>Anything that isn’t clear</a:t>
            </a:r>
          </a:p>
          <a:p>
            <a:pPr lvl="1"/>
            <a:r>
              <a:rPr lang="en-US" dirty="0"/>
              <a:t>Anything you thought you heard that needs explanation</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Questions so far</a:t>
            </a:r>
          </a:p>
        </p:txBody>
      </p:sp>
      <p:sp>
        <p:nvSpPr>
          <p:cNvPr id="2" name="Slide Number Placeholder 1">
            <a:extLst>
              <a:ext uri="{FF2B5EF4-FFF2-40B4-BE49-F238E27FC236}">
                <a16:creationId xmlns:a16="http://schemas.microsoft.com/office/drawing/2014/main" id="{9E2B6ECD-8E79-422F-457F-2E57B3C76EF8}"/>
              </a:ext>
            </a:extLst>
          </p:cNvPr>
          <p:cNvSpPr>
            <a:spLocks noGrp="1"/>
          </p:cNvSpPr>
          <p:nvPr>
            <p:ph type="sldNum" sz="quarter" idx="12"/>
          </p:nvPr>
        </p:nvSpPr>
        <p:spPr/>
        <p:txBody>
          <a:bodyPr/>
          <a:lstStyle/>
          <a:p>
            <a:fld id="{F41EE0CF-FD8B-E74D-8C88-30695C278062}" type="slidenum">
              <a:rPr lang="en-US" smtClean="0"/>
              <a:pPr/>
              <a:t>15</a:t>
            </a:fld>
            <a:endParaRPr lang="en-US"/>
          </a:p>
        </p:txBody>
      </p:sp>
    </p:spTree>
    <p:extLst>
      <p:ext uri="{BB962C8B-B14F-4D97-AF65-F5344CB8AC3E}">
        <p14:creationId xmlns:p14="http://schemas.microsoft.com/office/powerpoint/2010/main" val="42143640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Overview – Sportsmanship - Shawn</a:t>
            </a:r>
          </a:p>
          <a:p>
            <a:pPr marL="438150" lvl="3" indent="-319088">
              <a:spcBef>
                <a:spcPct val="0"/>
              </a:spcBef>
              <a:buClr>
                <a:schemeClr val="accent1"/>
              </a:buClr>
              <a:buSzPct val="80000"/>
              <a:buFont typeface="Wingdings 2" charset="0"/>
              <a:buChar char=""/>
            </a:pPr>
            <a:r>
              <a:rPr lang="en-US" sz="3200" dirty="0"/>
              <a:t>Good sportsman award – last years winner – Finnley Brown</a:t>
            </a:r>
          </a:p>
          <a:p>
            <a:pPr marL="849757" lvl="5" indent="-319088">
              <a:spcBef>
                <a:spcPct val="0"/>
              </a:spcBef>
              <a:buClr>
                <a:schemeClr val="accent1"/>
              </a:buClr>
              <a:buSzPct val="80000"/>
              <a:buFont typeface="Wingdings 2" charset="0"/>
              <a:buChar char=""/>
            </a:pPr>
            <a:r>
              <a:rPr lang="en-US" sz="3200" dirty="0"/>
              <a:t>What is it? Makayla Dame Memorial Award</a:t>
            </a:r>
          </a:p>
          <a:p>
            <a:pPr marL="849757" lvl="5" indent="-319088">
              <a:spcBef>
                <a:spcPct val="0"/>
              </a:spcBef>
              <a:buClr>
                <a:schemeClr val="accent1"/>
              </a:buClr>
              <a:buSzPct val="80000"/>
              <a:buFont typeface="Wingdings 2" charset="0"/>
              <a:buChar char=""/>
            </a:pPr>
            <a:r>
              <a:rPr lang="en-US" sz="3200" dirty="0"/>
              <a:t>Requirements</a:t>
            </a:r>
          </a:p>
          <a:p>
            <a:pPr marL="849757" lvl="5" indent="-319088">
              <a:spcBef>
                <a:spcPct val="0"/>
              </a:spcBef>
              <a:buClr>
                <a:schemeClr val="accent1"/>
              </a:buClr>
              <a:buSzPct val="80000"/>
              <a:buFont typeface="Wingdings 2" charset="0"/>
              <a:buChar char=""/>
            </a:pPr>
            <a:r>
              <a:rPr lang="en-US" sz="3200" dirty="0"/>
              <a:t>Forms will be available </a:t>
            </a:r>
          </a:p>
          <a:p>
            <a:pPr marL="849757" lvl="5" indent="-319088">
              <a:spcBef>
                <a:spcPct val="0"/>
              </a:spcBef>
              <a:buClr>
                <a:schemeClr val="accent1"/>
              </a:buClr>
              <a:buSzPct val="80000"/>
              <a:buFont typeface="Wingdings 2" charset="0"/>
              <a:buChar char=""/>
            </a:pPr>
            <a:r>
              <a:rPr lang="en-US" sz="3200" dirty="0"/>
              <a:t>Awarded at achievement night</a:t>
            </a:r>
          </a:p>
          <a:p>
            <a:pPr marL="647700" lvl="4" indent="-319088">
              <a:spcBef>
                <a:spcPct val="0"/>
              </a:spcBef>
              <a:buClr>
                <a:schemeClr val="accent1"/>
              </a:buClr>
              <a:buSzPct val="80000"/>
              <a:buFont typeface="Wingdings 2" charset="0"/>
              <a:buChar char=""/>
            </a:pPr>
            <a:r>
              <a:rPr lang="en-US" sz="3200" dirty="0"/>
              <a:t>Nomination forms will be due by Sept 8</a:t>
            </a:r>
          </a:p>
          <a:p>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Sportsmanship Award</a:t>
            </a:r>
          </a:p>
        </p:txBody>
      </p:sp>
      <p:sp>
        <p:nvSpPr>
          <p:cNvPr id="2" name="Slide Number Placeholder 1">
            <a:extLst>
              <a:ext uri="{FF2B5EF4-FFF2-40B4-BE49-F238E27FC236}">
                <a16:creationId xmlns:a16="http://schemas.microsoft.com/office/drawing/2014/main" id="{CA70A903-7113-FC09-9D37-6186A7776C08}"/>
              </a:ext>
            </a:extLst>
          </p:cNvPr>
          <p:cNvSpPr>
            <a:spLocks noGrp="1"/>
          </p:cNvSpPr>
          <p:nvPr>
            <p:ph type="sldNum" sz="quarter" idx="12"/>
          </p:nvPr>
        </p:nvSpPr>
        <p:spPr/>
        <p:txBody>
          <a:bodyPr/>
          <a:lstStyle/>
          <a:p>
            <a:fld id="{F41EE0CF-FD8B-E74D-8C88-30695C278062}" type="slidenum">
              <a:rPr lang="en-US" smtClean="0"/>
              <a:pPr/>
              <a:t>16</a:t>
            </a:fld>
            <a:endParaRPr lang="en-US"/>
          </a:p>
        </p:txBody>
      </p:sp>
    </p:spTree>
    <p:extLst>
      <p:ext uri="{BB962C8B-B14F-4D97-AF65-F5344CB8AC3E}">
        <p14:creationId xmlns:p14="http://schemas.microsoft.com/office/powerpoint/2010/main" val="23404438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272827" y="1618570"/>
            <a:ext cx="8664800" cy="4625975"/>
          </a:xfrm>
        </p:spPr>
        <p:txBody>
          <a:bodyPr/>
          <a:lstStyle/>
          <a:p>
            <a:r>
              <a:rPr lang="en-US" sz="2800" dirty="0"/>
              <a:t>County Shoot is an optional competition – Eric.</a:t>
            </a:r>
          </a:p>
          <a:p>
            <a:endParaRPr lang="en-US" sz="2800" dirty="0"/>
          </a:p>
          <a:p>
            <a:r>
              <a:rPr lang="en-US" sz="2800" dirty="0"/>
              <a:t>To compete in County Shoot, the following are required.</a:t>
            </a:r>
          </a:p>
          <a:p>
            <a:pPr lvl="1"/>
            <a:r>
              <a:rPr lang="en-US" dirty="0"/>
              <a:t>Must be registered for Exhibit Day.</a:t>
            </a:r>
          </a:p>
          <a:p>
            <a:pPr lvl="1"/>
            <a:r>
              <a:rPr lang="en-US" dirty="0"/>
              <a:t>Member in good standing with your club.</a:t>
            </a:r>
          </a:p>
          <a:p>
            <a:pPr lvl="1"/>
            <a:r>
              <a:rPr lang="en-US" dirty="0"/>
              <a:t>Must complete 3 practices in each discipline AND turn in your signed practice card no later than June 26 at 4 pm to the 4-H Office.</a:t>
            </a:r>
          </a:p>
          <a:p>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r>
              <a:rPr lang="en-US" dirty="0"/>
              <a:t>Exhibit Day and County Shoot</a:t>
            </a:r>
          </a:p>
        </p:txBody>
      </p:sp>
      <p:sp>
        <p:nvSpPr>
          <p:cNvPr id="2" name="Slide Number Placeholder 1">
            <a:extLst>
              <a:ext uri="{FF2B5EF4-FFF2-40B4-BE49-F238E27FC236}">
                <a16:creationId xmlns:a16="http://schemas.microsoft.com/office/drawing/2014/main" id="{C6360813-0EC3-9B36-E881-CCD64ACC4F7D}"/>
              </a:ext>
            </a:extLst>
          </p:cNvPr>
          <p:cNvSpPr>
            <a:spLocks noGrp="1"/>
          </p:cNvSpPr>
          <p:nvPr>
            <p:ph type="sldNum" sz="quarter" idx="12"/>
          </p:nvPr>
        </p:nvSpPr>
        <p:spPr/>
        <p:txBody>
          <a:bodyPr/>
          <a:lstStyle/>
          <a:p>
            <a:fld id="{F41EE0CF-FD8B-E74D-8C88-30695C278062}" type="slidenum">
              <a:rPr lang="en-US" smtClean="0"/>
              <a:pPr/>
              <a:t>17</a:t>
            </a:fld>
            <a:endParaRPr lang="en-US"/>
          </a:p>
        </p:txBody>
      </p:sp>
    </p:spTree>
    <p:extLst>
      <p:ext uri="{BB962C8B-B14F-4D97-AF65-F5344CB8AC3E}">
        <p14:creationId xmlns:p14="http://schemas.microsoft.com/office/powerpoint/2010/main" val="30549427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0999" y="1600200"/>
            <a:ext cx="8556627" cy="4625975"/>
          </a:xfrm>
        </p:spPr>
        <p:txBody>
          <a:bodyPr/>
          <a:lstStyle/>
          <a:p>
            <a:r>
              <a:rPr lang="en-US" dirty="0"/>
              <a:t>Douglas County Fair Competition Rules (CR)</a:t>
            </a:r>
          </a:p>
          <a:p>
            <a:r>
              <a:rPr lang="en-US" dirty="0"/>
              <a:t>We follow the 4-H State Fair Rulebook</a:t>
            </a:r>
          </a:p>
          <a:p>
            <a:endParaRPr lang="en-US" dirty="0"/>
          </a:p>
          <a:p>
            <a:r>
              <a:rPr lang="en-US" dirty="0"/>
              <a:t>DC Fair specific rules are in the CR (fair website)</a:t>
            </a:r>
          </a:p>
          <a:p>
            <a:pPr lvl="1"/>
            <a:r>
              <a:rPr lang="en-US" dirty="0"/>
              <a:t>3 practice guideline </a:t>
            </a:r>
            <a:r>
              <a:rPr lang="mr-IN" dirty="0"/>
              <a:t>–</a:t>
            </a:r>
            <a:r>
              <a:rPr lang="en-US" dirty="0"/>
              <a:t>  Practice cards </a:t>
            </a:r>
            <a:r>
              <a:rPr lang="mr-IN" dirty="0"/>
              <a:t>–</a:t>
            </a:r>
            <a:r>
              <a:rPr lang="en-US" dirty="0"/>
              <a:t> Due June 26</a:t>
            </a:r>
          </a:p>
          <a:p>
            <a:endParaRPr lang="en-US" dirty="0"/>
          </a:p>
          <a:p>
            <a:r>
              <a:rPr lang="en-US" dirty="0"/>
              <a:t>Escalation path for questions or challenges</a:t>
            </a:r>
          </a:p>
          <a:p>
            <a:pPr lvl="1"/>
            <a:r>
              <a:rPr lang="en-US" dirty="0"/>
              <a:t>Done at the competition by the competitor</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County Shoot Rules Overview - </a:t>
            </a:r>
          </a:p>
        </p:txBody>
      </p:sp>
      <p:sp>
        <p:nvSpPr>
          <p:cNvPr id="2" name="Slide Number Placeholder 1">
            <a:extLst>
              <a:ext uri="{FF2B5EF4-FFF2-40B4-BE49-F238E27FC236}">
                <a16:creationId xmlns:a16="http://schemas.microsoft.com/office/drawing/2014/main" id="{25FF9501-61FB-D469-1EFD-4E93AB7234B9}"/>
              </a:ext>
            </a:extLst>
          </p:cNvPr>
          <p:cNvSpPr>
            <a:spLocks noGrp="1"/>
          </p:cNvSpPr>
          <p:nvPr>
            <p:ph type="sldNum" sz="quarter" idx="12"/>
          </p:nvPr>
        </p:nvSpPr>
        <p:spPr/>
        <p:txBody>
          <a:bodyPr/>
          <a:lstStyle/>
          <a:p>
            <a:fld id="{F41EE0CF-FD8B-E74D-8C88-30695C278062}" type="slidenum">
              <a:rPr lang="en-US" smtClean="0"/>
              <a:pPr/>
              <a:t>18</a:t>
            </a:fld>
            <a:endParaRPr lang="en-US"/>
          </a:p>
        </p:txBody>
      </p:sp>
    </p:spTree>
    <p:extLst>
      <p:ext uri="{BB962C8B-B14F-4D97-AF65-F5344CB8AC3E}">
        <p14:creationId xmlns:p14="http://schemas.microsoft.com/office/powerpoint/2010/main" val="34012535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14300" y="1399033"/>
            <a:ext cx="8915400" cy="4625975"/>
          </a:xfrm>
        </p:spPr>
        <p:txBody>
          <a:bodyPr/>
          <a:lstStyle/>
          <a:p>
            <a:r>
              <a:rPr lang="en-US" dirty="0"/>
              <a:t>Justin </a:t>
            </a:r>
          </a:p>
          <a:p>
            <a:r>
              <a:rPr lang="en-US" dirty="0"/>
              <a:t>Hunter Education Cards uploaded by April 15 – no exceptions</a:t>
            </a:r>
          </a:p>
          <a:p>
            <a:r>
              <a:rPr lang="en-US" dirty="0"/>
              <a:t>4-H Project Drop Deadline – Thursday May 1</a:t>
            </a:r>
          </a:p>
          <a:p>
            <a:r>
              <a:rPr lang="en-US" dirty="0"/>
              <a:t>First Day of Practice – Can begin first week of April.</a:t>
            </a:r>
          </a:p>
          <a:p>
            <a:r>
              <a:rPr lang="en-US" dirty="0"/>
              <a:t>Practice Cards due for county shoot – June 26th</a:t>
            </a:r>
          </a:p>
          <a:p>
            <a:r>
              <a:rPr lang="en-US" dirty="0"/>
              <a:t>County Shoot Dates – June 27</a:t>
            </a:r>
            <a:r>
              <a:rPr lang="en-US" baseline="30000" dirty="0"/>
              <a:t>th</a:t>
            </a:r>
            <a:r>
              <a:rPr lang="en-US" dirty="0"/>
              <a:t>, July 7</a:t>
            </a:r>
            <a:r>
              <a:rPr lang="en-US" baseline="30000" dirty="0"/>
              <a:t>th</a:t>
            </a:r>
            <a:r>
              <a:rPr lang="en-US" dirty="0"/>
              <a:t>, 8</a:t>
            </a:r>
            <a:r>
              <a:rPr lang="en-US" baseline="30000" dirty="0"/>
              <a:t>th</a:t>
            </a:r>
            <a:r>
              <a:rPr lang="en-US" dirty="0"/>
              <a:t>,11</a:t>
            </a:r>
            <a:r>
              <a:rPr lang="en-US" baseline="30000" dirty="0"/>
              <a:t>th</a:t>
            </a:r>
            <a:r>
              <a:rPr lang="en-US" dirty="0"/>
              <a:t>,12th</a:t>
            </a:r>
          </a:p>
          <a:p>
            <a:r>
              <a:rPr lang="en-US" dirty="0"/>
              <a:t>County Shoot Awards BBQ – July 15 - 6 pm</a:t>
            </a:r>
          </a:p>
        </p:txBody>
      </p:sp>
      <p:sp>
        <p:nvSpPr>
          <p:cNvPr id="9221" name="Rectangle 5"/>
          <p:cNvSpPr>
            <a:spLocks noGrp="1"/>
          </p:cNvSpPr>
          <p:nvPr>
            <p:ph type="title" idx="4294967295"/>
          </p:nvPr>
        </p:nvSpPr>
        <p:spPr bwMode="auto">
          <a:xfrm>
            <a:off x="0" y="120650"/>
            <a:ext cx="9029700" cy="12509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tIns="45720" bIns="45720" numCol="1" anchorCtr="0" compatLnSpc="1">
            <a:prstTxWarp prst="textNoShape">
              <a:avLst/>
            </a:prstTxWarp>
            <a:normAutofit fontScale="90000"/>
          </a:bodyPr>
          <a:lstStyle/>
          <a:p>
            <a:pPr eaLnBrk="1" hangingPunct="1">
              <a:defRPr/>
            </a:pPr>
            <a:r>
              <a:rPr lang="en-US" dirty="0">
                <a:ea typeface="+mj-ea"/>
              </a:rPr>
              <a:t>SS Important Dates  Schedule of Events - County Shoot</a:t>
            </a:r>
          </a:p>
        </p:txBody>
      </p:sp>
      <p:sp>
        <p:nvSpPr>
          <p:cNvPr id="2" name="Slide Number Placeholder 1">
            <a:extLst>
              <a:ext uri="{FF2B5EF4-FFF2-40B4-BE49-F238E27FC236}">
                <a16:creationId xmlns:a16="http://schemas.microsoft.com/office/drawing/2014/main" id="{148AC628-209E-751D-9691-6F90FB7CFFC3}"/>
              </a:ext>
            </a:extLst>
          </p:cNvPr>
          <p:cNvSpPr>
            <a:spLocks noGrp="1"/>
          </p:cNvSpPr>
          <p:nvPr>
            <p:ph type="sldNum" sz="quarter" idx="12"/>
          </p:nvPr>
        </p:nvSpPr>
        <p:spPr/>
        <p:txBody>
          <a:bodyPr/>
          <a:lstStyle/>
          <a:p>
            <a:fld id="{F41EE0CF-FD8B-E74D-8C88-30695C278062}" type="slidenum">
              <a:rPr lang="en-US" smtClean="0"/>
              <a:pPr/>
              <a:t>19</a:t>
            </a:fld>
            <a:endParaRPr lang="en-US"/>
          </a:p>
        </p:txBody>
      </p:sp>
    </p:spTree>
    <p:extLst>
      <p:ext uri="{BB962C8B-B14F-4D97-AF65-F5344CB8AC3E}">
        <p14:creationId xmlns:p14="http://schemas.microsoft.com/office/powerpoint/2010/main" val="35152649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Pledges</a:t>
            </a:r>
          </a:p>
          <a:p>
            <a:r>
              <a:rPr lang="en-US" dirty="0"/>
              <a:t>Introductions</a:t>
            </a:r>
          </a:p>
          <a:p>
            <a:r>
              <a:rPr lang="en-US" dirty="0"/>
              <a:t>Project Overview</a:t>
            </a:r>
          </a:p>
          <a:p>
            <a:r>
              <a:rPr lang="en-US" dirty="0"/>
              <a:t>Safety</a:t>
            </a:r>
          </a:p>
          <a:p>
            <a:r>
              <a:rPr lang="en-US" dirty="0"/>
              <a:t>Exhibit Day and County Shoot</a:t>
            </a:r>
          </a:p>
          <a:p>
            <a:r>
              <a:rPr lang="en-US" dirty="0"/>
              <a:t>Rules Overview</a:t>
            </a:r>
          </a:p>
          <a:p>
            <a:r>
              <a:rPr lang="en-US" dirty="0"/>
              <a:t>Sportsmanship</a:t>
            </a:r>
          </a:p>
          <a:p>
            <a:r>
              <a:rPr lang="en-US" dirty="0"/>
              <a:t>Schedule of Events</a:t>
            </a:r>
          </a:p>
          <a:p>
            <a:r>
              <a:rPr lang="en-US" dirty="0"/>
              <a:t>Break-Outs</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The Plan Tonight</a:t>
            </a:r>
          </a:p>
        </p:txBody>
      </p:sp>
      <p:sp>
        <p:nvSpPr>
          <p:cNvPr id="2" name="Slide Number Placeholder 1">
            <a:extLst>
              <a:ext uri="{FF2B5EF4-FFF2-40B4-BE49-F238E27FC236}">
                <a16:creationId xmlns:a16="http://schemas.microsoft.com/office/drawing/2014/main" id="{EE54100F-7FC8-A3C3-2943-6DE258012FD3}"/>
              </a:ext>
            </a:extLst>
          </p:cNvPr>
          <p:cNvSpPr>
            <a:spLocks noGrp="1"/>
          </p:cNvSpPr>
          <p:nvPr>
            <p:ph type="sldNum" sz="quarter" idx="12"/>
          </p:nvPr>
        </p:nvSpPr>
        <p:spPr/>
        <p:txBody>
          <a:bodyPr/>
          <a:lstStyle/>
          <a:p>
            <a:fld id="{F41EE0CF-FD8B-E74D-8C88-30695C278062}" type="slidenum">
              <a:rPr lang="en-US" smtClean="0"/>
              <a:pPr/>
              <a:t>2</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114300" y="1399033"/>
            <a:ext cx="8915400" cy="4625975"/>
          </a:xfrm>
        </p:spPr>
        <p:txBody>
          <a:bodyPr/>
          <a:lstStyle/>
          <a:p>
            <a:r>
              <a:rPr lang="en-US" sz="2400" dirty="0">
                <a:latin typeface="Arial" panose="020B0604020202020204" pitchFamily="34" charset="0"/>
                <a:cs typeface="Arial" panose="020B0604020202020204" pitchFamily="34" charset="0"/>
              </a:rPr>
              <a:t>June 27 – Western Heritage *HRLETC – 8:30 am</a:t>
            </a:r>
          </a:p>
          <a:p>
            <a:r>
              <a:rPr lang="en-US" sz="2400" dirty="0">
                <a:latin typeface="Arial" panose="020B0604020202020204" pitchFamily="34" charset="0"/>
                <a:cs typeface="Arial" panose="020B0604020202020204" pitchFamily="34" charset="0"/>
              </a:rPr>
              <a:t>July 7</a:t>
            </a:r>
            <a:r>
              <a:rPr lang="mr-IN" sz="2400" dirty="0">
                <a:latin typeface="Arial" panose="020B0604020202020204" pitchFamily="34" charset="0"/>
              </a:rPr>
              <a:t>–</a:t>
            </a:r>
            <a:r>
              <a:rPr lang="en-US" sz="2400" dirty="0">
                <a:latin typeface="Arial" panose="020B0604020202020204" pitchFamily="34" charset="0"/>
                <a:cs typeface="Arial" panose="020B0604020202020204" pitchFamily="34" charset="0"/>
              </a:rPr>
              <a:t> Air Pistol and Air Rifle **DCFG - MPB – 3 pm</a:t>
            </a:r>
          </a:p>
          <a:p>
            <a:r>
              <a:rPr lang="en-US" sz="2400" dirty="0">
                <a:latin typeface="Arial" panose="020B0604020202020204" pitchFamily="34" charset="0"/>
                <a:cs typeface="Arial" panose="020B0604020202020204" pitchFamily="34" charset="0"/>
              </a:rPr>
              <a:t>July 8 </a:t>
            </a:r>
            <a:r>
              <a:rPr lang="mr-IN" sz="2400" dirty="0">
                <a:latin typeface="Arial" panose="020B0604020202020204" pitchFamily="34" charset="0"/>
              </a:rPr>
              <a:t>–</a:t>
            </a:r>
            <a:r>
              <a:rPr lang="en-US" sz="2400" dirty="0">
                <a:latin typeface="Arial" panose="020B0604020202020204" pitchFamily="34" charset="0"/>
                <a:cs typeface="Arial" panose="020B0604020202020204" pitchFamily="34" charset="0"/>
              </a:rPr>
              <a:t> Archery (FITA &amp; 3D) **DCFG – Indoor Arena TBD -pm</a:t>
            </a:r>
          </a:p>
          <a:p>
            <a:r>
              <a:rPr lang="en-US" sz="2400" dirty="0">
                <a:latin typeface="Arial" panose="020B0604020202020204" pitchFamily="34" charset="0"/>
                <a:cs typeface="Arial" panose="020B0604020202020204" pitchFamily="34" charset="0"/>
              </a:rPr>
              <a:t>July 11– .22 Pistol, .22 Rifle, Muzzle *HRLETC - 8:30am </a:t>
            </a:r>
          </a:p>
          <a:p>
            <a:r>
              <a:rPr lang="en-US" sz="2400" dirty="0">
                <a:latin typeface="Arial" panose="020B0604020202020204" pitchFamily="34" charset="0"/>
                <a:cs typeface="Arial" panose="020B0604020202020204" pitchFamily="34" charset="0"/>
              </a:rPr>
              <a:t>July 13 </a:t>
            </a:r>
            <a:r>
              <a:rPr lang="mr-IN" sz="2400" dirty="0">
                <a:latin typeface="Arial" panose="020B0604020202020204" pitchFamily="34" charset="0"/>
              </a:rPr>
              <a:t>–</a:t>
            </a:r>
            <a:r>
              <a:rPr lang="en-US" sz="2400" dirty="0">
                <a:latin typeface="Arial" panose="020B0604020202020204" pitchFamily="34" charset="0"/>
                <a:cs typeface="Arial" panose="020B0604020202020204" pitchFamily="34" charset="0"/>
              </a:rPr>
              <a:t> Shotgun ***Colorado Clays – 9 am</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July 15 - SS BBQ and AWARDS **DCFG Event CTR – 6 pm</a:t>
            </a:r>
          </a:p>
          <a:p>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*HRLETC – Highlands Ranch Law Enforcement Training Center – Highlands Ranch on Santa Fe</a:t>
            </a:r>
          </a:p>
          <a:p>
            <a:r>
              <a:rPr lang="en-US" sz="1400" dirty="0">
                <a:latin typeface="Arial" panose="020B0604020202020204" pitchFamily="34" charset="0"/>
                <a:cs typeface="Arial" panose="020B0604020202020204" pitchFamily="34" charset="0"/>
              </a:rPr>
              <a:t>**DCFG – Douglas County Fairgrounds – Castle Rock</a:t>
            </a:r>
          </a:p>
          <a:p>
            <a:r>
              <a:rPr lang="en-US" sz="1400" dirty="0">
                <a:latin typeface="Arial" panose="020B0604020202020204" pitchFamily="34" charset="0"/>
                <a:cs typeface="Arial" panose="020B0604020202020204" pitchFamily="34" charset="0"/>
              </a:rPr>
              <a:t>***Colorado Clays - Brighton</a:t>
            </a:r>
          </a:p>
        </p:txBody>
      </p:sp>
      <p:sp>
        <p:nvSpPr>
          <p:cNvPr id="9221" name="Rectangle 5"/>
          <p:cNvSpPr>
            <a:spLocks noGrp="1"/>
          </p:cNvSpPr>
          <p:nvPr>
            <p:ph type="title" idx="4294967295"/>
          </p:nvPr>
        </p:nvSpPr>
        <p:spPr bwMode="auto">
          <a:xfrm>
            <a:off x="0" y="44449"/>
            <a:ext cx="90297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fontScale="90000"/>
          </a:bodyPr>
          <a:lstStyle/>
          <a:p>
            <a:pPr eaLnBrk="1" hangingPunct="1">
              <a:defRPr/>
            </a:pPr>
            <a:r>
              <a:rPr lang="en-US" dirty="0">
                <a:ea typeface="+mj-ea"/>
              </a:rPr>
              <a:t>SS County Shoot Schedule of Events</a:t>
            </a:r>
          </a:p>
        </p:txBody>
      </p:sp>
      <p:sp>
        <p:nvSpPr>
          <p:cNvPr id="2" name="Slide Number Placeholder 1">
            <a:extLst>
              <a:ext uri="{FF2B5EF4-FFF2-40B4-BE49-F238E27FC236}">
                <a16:creationId xmlns:a16="http://schemas.microsoft.com/office/drawing/2014/main" id="{148AC628-209E-751D-9691-6F90FB7CFFC3}"/>
              </a:ext>
            </a:extLst>
          </p:cNvPr>
          <p:cNvSpPr>
            <a:spLocks noGrp="1"/>
          </p:cNvSpPr>
          <p:nvPr>
            <p:ph type="sldNum" sz="quarter" idx="12"/>
          </p:nvPr>
        </p:nvSpPr>
        <p:spPr/>
        <p:txBody>
          <a:bodyPr/>
          <a:lstStyle/>
          <a:p>
            <a:fld id="{F41EE0CF-FD8B-E74D-8C88-30695C278062}" type="slidenum">
              <a:rPr lang="en-US" smtClean="0"/>
              <a:pPr/>
              <a:t>20</a:t>
            </a:fld>
            <a:endParaRPr lang="en-US"/>
          </a:p>
        </p:txBody>
      </p:sp>
    </p:spTree>
    <p:extLst>
      <p:ext uri="{BB962C8B-B14F-4D97-AF65-F5344CB8AC3E}">
        <p14:creationId xmlns:p14="http://schemas.microsoft.com/office/powerpoint/2010/main" val="15040123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Any other questions</a:t>
            </a:r>
          </a:p>
          <a:p>
            <a:pPr lvl="1"/>
            <a:r>
              <a:rPr lang="en-US" dirty="0"/>
              <a:t>Talk to your leaders – Get to know them</a:t>
            </a:r>
          </a:p>
          <a:p>
            <a:pPr lvl="1"/>
            <a:r>
              <a:rPr lang="en-US" dirty="0"/>
              <a:t>Leaders – Communicate your plan to your club</a:t>
            </a:r>
          </a:p>
          <a:p>
            <a:pPr lvl="1"/>
            <a:r>
              <a:rPr lang="en-US" sz="3200" b="1" dirty="0"/>
              <a:t>Watch the Thursday Blast- You can add additional people</a:t>
            </a:r>
          </a:p>
          <a:p>
            <a:pPr lvl="1"/>
            <a:r>
              <a:rPr lang="en-US" b="1" dirty="0"/>
              <a:t> </a:t>
            </a:r>
            <a:r>
              <a:rPr lang="en-US" dirty="0"/>
              <a:t> Leaders Council minutes for updates.</a:t>
            </a:r>
          </a:p>
          <a:p>
            <a:pPr marL="119062" indent="0">
              <a:buNone/>
            </a:pPr>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tIns="45720" bIns="45720" numCol="1" anchorCtr="0" compatLnSpc="1">
            <a:prstTxWarp prst="textNoShape">
              <a:avLst/>
            </a:prstTxWarp>
            <a:normAutofit/>
          </a:bodyPr>
          <a:lstStyle/>
          <a:p>
            <a:r>
              <a:rPr lang="en-US" dirty="0"/>
              <a:t>CLOSING………..</a:t>
            </a:r>
          </a:p>
        </p:txBody>
      </p:sp>
      <p:sp>
        <p:nvSpPr>
          <p:cNvPr id="2" name="Slide Number Placeholder 1">
            <a:extLst>
              <a:ext uri="{FF2B5EF4-FFF2-40B4-BE49-F238E27FC236}">
                <a16:creationId xmlns:a16="http://schemas.microsoft.com/office/drawing/2014/main" id="{6D0641A8-D0B6-7143-F6C4-CF29F8AE252D}"/>
              </a:ext>
            </a:extLst>
          </p:cNvPr>
          <p:cNvSpPr>
            <a:spLocks noGrp="1"/>
          </p:cNvSpPr>
          <p:nvPr>
            <p:ph type="sldNum" sz="quarter" idx="12"/>
          </p:nvPr>
        </p:nvSpPr>
        <p:spPr/>
        <p:txBody>
          <a:bodyPr/>
          <a:lstStyle/>
          <a:p>
            <a:fld id="{F41EE0CF-FD8B-E74D-8C88-30695C278062}" type="slidenum">
              <a:rPr lang="en-US" smtClean="0"/>
              <a:pPr/>
              <a:t>21</a:t>
            </a:fld>
            <a:endParaRPr lang="en-US"/>
          </a:p>
        </p:txBody>
      </p:sp>
    </p:spTree>
    <p:extLst>
      <p:ext uri="{BB962C8B-B14F-4D97-AF65-F5344CB8AC3E}">
        <p14:creationId xmlns:p14="http://schemas.microsoft.com/office/powerpoint/2010/main" val="31216282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Specific Discipline Tables - Find a table with your discipline for specific questions</a:t>
            </a:r>
          </a:p>
          <a:p>
            <a:endParaRPr lang="en-US" dirty="0"/>
          </a:p>
          <a:p>
            <a:r>
              <a:rPr lang="en-US" dirty="0"/>
              <a:t>New Leaders – Go to New Leader corners to start</a:t>
            </a:r>
          </a:p>
          <a:p>
            <a:pPr lvl="1"/>
            <a:r>
              <a:rPr lang="en-US" dirty="0"/>
              <a:t>Even if you have not yet gone </a:t>
            </a:r>
            <a:r>
              <a:rPr lang="en-US"/>
              <a:t>to training</a:t>
            </a:r>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r>
              <a:rPr lang="en-US" dirty="0"/>
              <a:t>Break Out Sessions - </a:t>
            </a:r>
          </a:p>
        </p:txBody>
      </p:sp>
      <p:sp>
        <p:nvSpPr>
          <p:cNvPr id="2" name="Slide Number Placeholder 1">
            <a:extLst>
              <a:ext uri="{FF2B5EF4-FFF2-40B4-BE49-F238E27FC236}">
                <a16:creationId xmlns:a16="http://schemas.microsoft.com/office/drawing/2014/main" id="{6D0641A8-D0B6-7143-F6C4-CF29F8AE252D}"/>
              </a:ext>
            </a:extLst>
          </p:cNvPr>
          <p:cNvSpPr>
            <a:spLocks noGrp="1"/>
          </p:cNvSpPr>
          <p:nvPr>
            <p:ph type="sldNum" sz="quarter" idx="12"/>
          </p:nvPr>
        </p:nvSpPr>
        <p:spPr/>
        <p:txBody>
          <a:bodyPr/>
          <a:lstStyle/>
          <a:p>
            <a:fld id="{F41EE0CF-FD8B-E74D-8C88-30695C278062}" type="slidenum">
              <a:rPr lang="en-US" smtClean="0"/>
              <a:pPr/>
              <a:t>22</a:t>
            </a:fld>
            <a:endParaRPr lang="en-US"/>
          </a:p>
        </p:txBody>
      </p:sp>
    </p:spTree>
    <p:extLst>
      <p:ext uri="{BB962C8B-B14F-4D97-AF65-F5344CB8AC3E}">
        <p14:creationId xmlns:p14="http://schemas.microsoft.com/office/powerpoint/2010/main" val="3729957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872"/>
            <a:ext cx="9144000" cy="2167128"/>
          </a:xfrm>
        </p:spPr>
        <p:txBody>
          <a:bodyPr>
            <a:normAutofit/>
          </a:bodyPr>
          <a:lstStyle/>
          <a:p>
            <a:br>
              <a:rPr lang="en-US" dirty="0"/>
            </a:br>
            <a:endParaRPr lang="en-US" dirty="0"/>
          </a:p>
        </p:txBody>
      </p:sp>
      <p:sp>
        <p:nvSpPr>
          <p:cNvPr id="3" name="Slide Number Placeholder 2">
            <a:extLst>
              <a:ext uri="{FF2B5EF4-FFF2-40B4-BE49-F238E27FC236}">
                <a16:creationId xmlns:a16="http://schemas.microsoft.com/office/drawing/2014/main" id="{E37B25C9-ECAA-8CB8-11E3-6D39BA5C4BA2}"/>
              </a:ext>
            </a:extLst>
          </p:cNvPr>
          <p:cNvSpPr>
            <a:spLocks noGrp="1"/>
          </p:cNvSpPr>
          <p:nvPr>
            <p:ph type="sldNum" sz="quarter" idx="12"/>
          </p:nvPr>
        </p:nvSpPr>
        <p:spPr/>
        <p:txBody>
          <a:bodyPr/>
          <a:lstStyle/>
          <a:p>
            <a:fld id="{8CF3EFEE-BAA5-4F45-8CBB-33ED737C7BDC}" type="slidenum">
              <a:rPr lang="en-US" smtClean="0"/>
              <a:pPr/>
              <a:t>23</a:t>
            </a:fld>
            <a:endParaRPr lang="en-US"/>
          </a:p>
        </p:txBody>
      </p:sp>
    </p:spTree>
    <p:extLst>
      <p:ext uri="{BB962C8B-B14F-4D97-AF65-F5344CB8AC3E}">
        <p14:creationId xmlns:p14="http://schemas.microsoft.com/office/powerpoint/2010/main" val="11120565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Club Practices and County Shoot</a:t>
            </a:r>
          </a:p>
          <a:p>
            <a:pPr lvl="1"/>
            <a:r>
              <a:rPr lang="en-US" dirty="0" err="1"/>
              <a:t>Cloverbuds</a:t>
            </a:r>
            <a:r>
              <a:rPr lang="en-US" dirty="0"/>
              <a:t> (under age 8) not allowed to participate – No Exceptions</a:t>
            </a:r>
          </a:p>
          <a:p>
            <a:pPr lvl="1"/>
            <a:endParaRPr lang="en-US" dirty="0"/>
          </a:p>
          <a:p>
            <a:pPr lvl="1"/>
            <a:r>
              <a:rPr lang="en-US" dirty="0"/>
              <a:t>ALL attendees must sign in and sign out when attending practices (members, parents, and guests)</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fontScale="90000"/>
          </a:bodyPr>
          <a:lstStyle/>
          <a:p>
            <a:pPr eaLnBrk="1" hangingPunct="1">
              <a:defRPr/>
            </a:pPr>
            <a:r>
              <a:rPr lang="en-US" dirty="0">
                <a:ea typeface="+mj-ea"/>
              </a:rPr>
              <a:t>General Requirements Overview - </a:t>
            </a:r>
          </a:p>
        </p:txBody>
      </p:sp>
      <p:sp>
        <p:nvSpPr>
          <p:cNvPr id="2" name="Slide Number Placeholder 1">
            <a:extLst>
              <a:ext uri="{FF2B5EF4-FFF2-40B4-BE49-F238E27FC236}">
                <a16:creationId xmlns:a16="http://schemas.microsoft.com/office/drawing/2014/main" id="{6DDEB75F-8FE0-289A-13BE-A84F02EFCC2A}"/>
              </a:ext>
            </a:extLst>
          </p:cNvPr>
          <p:cNvSpPr>
            <a:spLocks noGrp="1"/>
          </p:cNvSpPr>
          <p:nvPr>
            <p:ph type="sldNum" sz="quarter" idx="12"/>
          </p:nvPr>
        </p:nvSpPr>
        <p:spPr/>
        <p:txBody>
          <a:bodyPr/>
          <a:lstStyle/>
          <a:p>
            <a:fld id="{F41EE0CF-FD8B-E74D-8C88-30695C278062}" type="slidenum">
              <a:rPr lang="en-US" smtClean="0"/>
              <a:pPr/>
              <a:t>24</a:t>
            </a:fld>
            <a:endParaRPr lang="en-US"/>
          </a:p>
        </p:txBody>
      </p:sp>
    </p:spTree>
    <p:extLst>
      <p:ext uri="{BB962C8B-B14F-4D97-AF65-F5344CB8AC3E}">
        <p14:creationId xmlns:p14="http://schemas.microsoft.com/office/powerpoint/2010/main" val="41436111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Specific Safety Rules  - </a:t>
            </a:r>
            <a:br>
              <a:rPr lang="en-US" dirty="0"/>
            </a:br>
            <a:r>
              <a:rPr lang="en-US" dirty="0"/>
              <a:t>All Disciplines</a:t>
            </a:r>
          </a:p>
        </p:txBody>
      </p:sp>
      <p:sp>
        <p:nvSpPr>
          <p:cNvPr id="3" name="Content Placeholder 2"/>
          <p:cNvSpPr>
            <a:spLocks noGrp="1"/>
          </p:cNvSpPr>
          <p:nvPr>
            <p:ph idx="1"/>
          </p:nvPr>
        </p:nvSpPr>
        <p:spPr>
          <a:xfrm>
            <a:off x="457200" y="1600200"/>
            <a:ext cx="8229600" cy="5102352"/>
          </a:xfrm>
        </p:spPr>
        <p:txBody>
          <a:bodyPr>
            <a:normAutofit fontScale="85000" lnSpcReduction="20000"/>
          </a:bodyPr>
          <a:lstStyle/>
          <a:p>
            <a:r>
              <a:rPr lang="en-US" b="1" dirty="0"/>
              <a:t>Firearms remain cased until in the designated staging area AND specifically told to uncase</a:t>
            </a:r>
          </a:p>
          <a:p>
            <a:endParaRPr lang="en-US" b="1" dirty="0"/>
          </a:p>
          <a:p>
            <a:r>
              <a:rPr lang="en-US" b="1" dirty="0"/>
              <a:t>Firearms remain unloaded until specifically told to load on the firing line</a:t>
            </a:r>
          </a:p>
          <a:p>
            <a:pPr lvl="0"/>
            <a:endParaRPr lang="en-US" dirty="0"/>
          </a:p>
          <a:p>
            <a:pPr lvl="0"/>
            <a:r>
              <a:rPr lang="en-US" dirty="0"/>
              <a:t>Firing Line</a:t>
            </a:r>
          </a:p>
          <a:p>
            <a:pPr lvl="1"/>
            <a:r>
              <a:rPr lang="en-US" dirty="0"/>
              <a:t>Nothing in front of Firing Line and no more than </a:t>
            </a:r>
            <a:r>
              <a:rPr lang="en-US" u="sng" dirty="0"/>
              <a:t>6”</a:t>
            </a:r>
            <a:r>
              <a:rPr lang="en-US" dirty="0"/>
              <a:t> behind</a:t>
            </a:r>
          </a:p>
          <a:p>
            <a:pPr lvl="0"/>
            <a:r>
              <a:rPr lang="en-US" dirty="0"/>
              <a:t>Clear Bore Indicators (C.B.I.’s)</a:t>
            </a:r>
          </a:p>
          <a:p>
            <a:pPr lvl="1"/>
            <a:r>
              <a:rPr lang="en-US" dirty="0"/>
              <a:t>3” past muzzle and action – use weed whacker line</a:t>
            </a:r>
          </a:p>
          <a:p>
            <a:pPr lvl="0"/>
            <a:r>
              <a:rPr lang="en-US" dirty="0"/>
              <a:t>Eye Protection </a:t>
            </a:r>
            <a:r>
              <a:rPr lang="mr-IN" dirty="0"/>
              <a:t>–</a:t>
            </a:r>
            <a:r>
              <a:rPr lang="en-US" dirty="0"/>
              <a:t> all attendees</a:t>
            </a:r>
          </a:p>
          <a:p>
            <a:pPr lvl="0"/>
            <a:r>
              <a:rPr lang="en-US" dirty="0"/>
              <a:t>Ear Protection – all attendees</a:t>
            </a:r>
          </a:p>
          <a:p>
            <a:r>
              <a:rPr lang="en-US" dirty="0"/>
              <a:t>Action Open (unless cased remain open) </a:t>
            </a:r>
          </a:p>
          <a:p>
            <a:r>
              <a:rPr lang="en-US" dirty="0"/>
              <a:t>Closed toed shoes </a:t>
            </a:r>
            <a:r>
              <a:rPr lang="mr-IN" dirty="0"/>
              <a:t>–</a:t>
            </a:r>
            <a:r>
              <a:rPr lang="en-US" dirty="0"/>
              <a:t> all attendees</a:t>
            </a:r>
          </a:p>
          <a:p>
            <a:endParaRPr lang="en-US" dirty="0"/>
          </a:p>
          <a:p>
            <a:endParaRPr lang="en-US" dirty="0"/>
          </a:p>
        </p:txBody>
      </p:sp>
      <p:sp>
        <p:nvSpPr>
          <p:cNvPr id="4" name="Slide Number Placeholder 3">
            <a:extLst>
              <a:ext uri="{FF2B5EF4-FFF2-40B4-BE49-F238E27FC236}">
                <a16:creationId xmlns:a16="http://schemas.microsoft.com/office/drawing/2014/main" id="{71D4565A-08F8-33C6-174E-97F1F3F95A91}"/>
              </a:ext>
            </a:extLst>
          </p:cNvPr>
          <p:cNvSpPr>
            <a:spLocks noGrp="1"/>
          </p:cNvSpPr>
          <p:nvPr>
            <p:ph type="sldNum" sz="quarter" idx="12"/>
          </p:nvPr>
        </p:nvSpPr>
        <p:spPr/>
        <p:txBody>
          <a:bodyPr/>
          <a:lstStyle/>
          <a:p>
            <a:fld id="{F41EE0CF-FD8B-E74D-8C88-30695C278062}" type="slidenum">
              <a:rPr lang="en-US" smtClean="0"/>
              <a:pPr/>
              <a:t>25</a:t>
            </a:fld>
            <a:endParaRPr lang="en-US"/>
          </a:p>
        </p:txBody>
      </p:sp>
    </p:spTree>
    <p:extLst>
      <p:ext uri="{BB962C8B-B14F-4D97-AF65-F5344CB8AC3E}">
        <p14:creationId xmlns:p14="http://schemas.microsoft.com/office/powerpoint/2010/main" val="23875980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Rifle</a:t>
            </a:r>
          </a:p>
        </p:txBody>
      </p:sp>
      <p:sp>
        <p:nvSpPr>
          <p:cNvPr id="3" name="Content Placeholder 2"/>
          <p:cNvSpPr>
            <a:spLocks noGrp="1"/>
          </p:cNvSpPr>
          <p:nvPr>
            <p:ph idx="1"/>
          </p:nvPr>
        </p:nvSpPr>
        <p:spPr>
          <a:xfrm>
            <a:off x="152400" y="1600200"/>
            <a:ext cx="8839200" cy="5257800"/>
          </a:xfrm>
        </p:spPr>
        <p:txBody>
          <a:bodyPr>
            <a:normAutofit fontScale="70000" lnSpcReduction="20000"/>
          </a:bodyPr>
          <a:lstStyle/>
          <a:p>
            <a:r>
              <a:rPr lang="en-US" dirty="0"/>
              <a:t>Clothing – 4-H Dress Code is strictly enforced</a:t>
            </a:r>
          </a:p>
          <a:p>
            <a:pPr lvl="1"/>
            <a:r>
              <a:rPr lang="en-US" dirty="0"/>
              <a:t>No ripped clothing</a:t>
            </a:r>
          </a:p>
          <a:p>
            <a:pPr lvl="1"/>
            <a:r>
              <a:rPr lang="en-US" dirty="0"/>
              <a:t>No spaghetti strap/halter tops</a:t>
            </a:r>
          </a:p>
          <a:p>
            <a:pPr lvl="1"/>
            <a:r>
              <a:rPr lang="en-US" dirty="0"/>
              <a:t>No alcohol, tobacco, drug logos or labels allowed</a:t>
            </a:r>
          </a:p>
          <a:p>
            <a:pPr lvl="0"/>
            <a:r>
              <a:rPr lang="en-US" dirty="0"/>
              <a:t>Kneeling Rolls – not required, but nice to have</a:t>
            </a:r>
          </a:p>
          <a:p>
            <a:r>
              <a:rPr lang="en-US" dirty="0"/>
              <a:t>Artificial Shooting Rests &amp; Supports – not allowed</a:t>
            </a:r>
          </a:p>
          <a:p>
            <a:r>
              <a:rPr lang="en-US" dirty="0"/>
              <a:t>Shooting Mat – </a:t>
            </a:r>
          </a:p>
          <a:p>
            <a:pPr lvl="1"/>
            <a:r>
              <a:rPr lang="en-US" dirty="0"/>
              <a:t>not required, but strongly recommended.  </a:t>
            </a:r>
          </a:p>
          <a:p>
            <a:pPr lvl="1"/>
            <a:r>
              <a:rPr lang="en-US" dirty="0"/>
              <a:t>Simple yoga mat or camping mat will work fine</a:t>
            </a:r>
          </a:p>
          <a:p>
            <a:endParaRPr lang="en-US" dirty="0"/>
          </a:p>
          <a:p>
            <a:r>
              <a:rPr lang="en-US" dirty="0"/>
              <a:t>Classes at County Shoot for .22 Rifle</a:t>
            </a:r>
          </a:p>
          <a:p>
            <a:pPr lvl="1"/>
            <a:r>
              <a:rPr lang="en-US" dirty="0"/>
              <a:t>.22 Hunt </a:t>
            </a:r>
            <a:r>
              <a:rPr lang="mr-IN" dirty="0"/>
              <a:t>–</a:t>
            </a:r>
            <a:r>
              <a:rPr lang="en-US" dirty="0"/>
              <a:t> Open sight .22 shooting from 4 positions </a:t>
            </a:r>
            <a:r>
              <a:rPr lang="en-US" b="1" dirty="0"/>
              <a:t>Most will register here</a:t>
            </a:r>
          </a:p>
          <a:p>
            <a:pPr lvl="1"/>
            <a:r>
              <a:rPr lang="en-US" dirty="0"/>
              <a:t>.22 Hunt Scope </a:t>
            </a:r>
            <a:r>
              <a:rPr lang="mr-IN" dirty="0"/>
              <a:t>–</a:t>
            </a:r>
            <a:r>
              <a:rPr lang="en-US" dirty="0"/>
              <a:t> </a:t>
            </a:r>
            <a:r>
              <a:rPr lang="en-US" b="1" dirty="0"/>
              <a:t>If you have a scope, you register here</a:t>
            </a:r>
          </a:p>
          <a:p>
            <a:pPr lvl="1"/>
            <a:r>
              <a:rPr lang="en-US" dirty="0"/>
              <a:t>.22 3P and 4P </a:t>
            </a:r>
            <a:r>
              <a:rPr lang="mr-IN" dirty="0"/>
              <a:t>–</a:t>
            </a:r>
            <a:r>
              <a:rPr lang="en-US" dirty="0"/>
              <a:t> Requires special equipment, not common</a:t>
            </a:r>
          </a:p>
          <a:p>
            <a:pPr lvl="1"/>
            <a:r>
              <a:rPr lang="en-US" dirty="0"/>
              <a:t>.22 Olympic Off Hand </a:t>
            </a:r>
            <a:r>
              <a:rPr lang="mr-IN" dirty="0"/>
              <a:t>–</a:t>
            </a:r>
            <a:r>
              <a:rPr lang="en-US" dirty="0"/>
              <a:t> See 3P and 4P above</a:t>
            </a:r>
          </a:p>
          <a:p>
            <a:pPr lvl="1"/>
            <a:endParaRPr lang="en-US" dirty="0"/>
          </a:p>
          <a:p>
            <a:r>
              <a:rPr lang="en-US" dirty="0"/>
              <a:t>Additional items, refer to rule book and CR</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B8B9870-DDE8-55D8-FA59-DFAD56958FE6}"/>
              </a:ext>
            </a:extLst>
          </p:cNvPr>
          <p:cNvSpPr>
            <a:spLocks noGrp="1"/>
          </p:cNvSpPr>
          <p:nvPr>
            <p:ph type="sldNum" sz="quarter" idx="12"/>
          </p:nvPr>
        </p:nvSpPr>
        <p:spPr/>
        <p:txBody>
          <a:bodyPr/>
          <a:lstStyle/>
          <a:p>
            <a:fld id="{F41EE0CF-FD8B-E74D-8C88-30695C278062}" type="slidenum">
              <a:rPr lang="en-US" smtClean="0"/>
              <a:pPr/>
              <a:t>26</a:t>
            </a:fld>
            <a:endParaRPr lang="en-US"/>
          </a:p>
        </p:txBody>
      </p:sp>
    </p:spTree>
    <p:extLst>
      <p:ext uri="{BB962C8B-B14F-4D97-AF65-F5344CB8AC3E}">
        <p14:creationId xmlns:p14="http://schemas.microsoft.com/office/powerpoint/2010/main" val="36697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pPr>
              <a:lnSpc>
                <a:spcPct val="150000"/>
              </a:lnSpc>
            </a:pPr>
            <a:r>
              <a:rPr lang="en-US" dirty="0"/>
              <a:t>Age and experience requirements for .22</a:t>
            </a:r>
          </a:p>
          <a:p>
            <a:pPr lvl="1">
              <a:lnSpc>
                <a:spcPct val="150000"/>
              </a:lnSpc>
            </a:pPr>
            <a:r>
              <a:rPr lang="en-US" dirty="0"/>
              <a:t>1 Year of Previous 4-H SS with live fire required (rifle, muzzleloading, shotgun)</a:t>
            </a:r>
          </a:p>
          <a:p>
            <a:pPr>
              <a:lnSpc>
                <a:spcPct val="150000"/>
              </a:lnSpc>
            </a:pPr>
            <a:r>
              <a:rPr lang="en-US" dirty="0"/>
              <a:t>Handgun Permission form</a:t>
            </a:r>
          </a:p>
          <a:p>
            <a:pPr>
              <a:lnSpc>
                <a:spcPct val="150000"/>
              </a:lnSpc>
            </a:pPr>
            <a:r>
              <a:rPr lang="en-US" dirty="0"/>
              <a:t>Additional Items – refer to rule book and CR</a:t>
            </a:r>
          </a:p>
          <a:p>
            <a:pPr lvl="1"/>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Pistol </a:t>
            </a:r>
          </a:p>
        </p:txBody>
      </p:sp>
      <p:sp>
        <p:nvSpPr>
          <p:cNvPr id="2" name="Slide Number Placeholder 1">
            <a:extLst>
              <a:ext uri="{FF2B5EF4-FFF2-40B4-BE49-F238E27FC236}">
                <a16:creationId xmlns:a16="http://schemas.microsoft.com/office/drawing/2014/main" id="{BAD97D53-E656-493B-4C42-2C7330AC88F2}"/>
              </a:ext>
            </a:extLst>
          </p:cNvPr>
          <p:cNvSpPr>
            <a:spLocks noGrp="1"/>
          </p:cNvSpPr>
          <p:nvPr>
            <p:ph type="sldNum" sz="quarter" idx="12"/>
          </p:nvPr>
        </p:nvSpPr>
        <p:spPr/>
        <p:txBody>
          <a:bodyPr/>
          <a:lstStyle/>
          <a:p>
            <a:fld id="{F41EE0CF-FD8B-E74D-8C88-30695C278062}" type="slidenum">
              <a:rPr lang="en-US" smtClean="0"/>
              <a:pPr/>
              <a:t>27</a:t>
            </a:fld>
            <a:endParaRPr lang="en-US"/>
          </a:p>
        </p:txBody>
      </p:sp>
    </p:spTree>
    <p:extLst>
      <p:ext uri="{BB962C8B-B14F-4D97-AF65-F5344CB8AC3E}">
        <p14:creationId xmlns:p14="http://schemas.microsoft.com/office/powerpoint/2010/main" val="1786456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Firearm types</a:t>
            </a:r>
          </a:p>
          <a:p>
            <a:r>
              <a:rPr lang="en-US" dirty="0"/>
              <a:t>Additional Info - refer to rule book and CR</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Muzzleloading</a:t>
            </a:r>
          </a:p>
        </p:txBody>
      </p:sp>
      <p:sp>
        <p:nvSpPr>
          <p:cNvPr id="2" name="Slide Number Placeholder 1">
            <a:extLst>
              <a:ext uri="{FF2B5EF4-FFF2-40B4-BE49-F238E27FC236}">
                <a16:creationId xmlns:a16="http://schemas.microsoft.com/office/drawing/2014/main" id="{8D9C93CD-C2F7-12C5-15D4-6290752842AD}"/>
              </a:ext>
            </a:extLst>
          </p:cNvPr>
          <p:cNvSpPr>
            <a:spLocks noGrp="1"/>
          </p:cNvSpPr>
          <p:nvPr>
            <p:ph type="sldNum" sz="quarter" idx="12"/>
          </p:nvPr>
        </p:nvSpPr>
        <p:spPr/>
        <p:txBody>
          <a:bodyPr/>
          <a:lstStyle/>
          <a:p>
            <a:fld id="{F41EE0CF-FD8B-E74D-8C88-30695C278062}" type="slidenum">
              <a:rPr lang="en-US" smtClean="0"/>
              <a:pPr/>
              <a:t>28</a:t>
            </a:fld>
            <a:endParaRPr lang="en-US"/>
          </a:p>
        </p:txBody>
      </p:sp>
    </p:spTree>
    <p:extLst>
      <p:ext uri="{BB962C8B-B14F-4D97-AF65-F5344CB8AC3E}">
        <p14:creationId xmlns:p14="http://schemas.microsoft.com/office/powerpoint/2010/main" val="3296639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Classes and description for competition</a:t>
            </a:r>
          </a:p>
          <a:p>
            <a:pPr lvl="1"/>
            <a:r>
              <a:rPr lang="en-US" dirty="0"/>
              <a:t>Trap</a:t>
            </a:r>
          </a:p>
          <a:p>
            <a:pPr lvl="1"/>
            <a:r>
              <a:rPr lang="en-US" dirty="0"/>
              <a:t>Skeet</a:t>
            </a:r>
          </a:p>
          <a:p>
            <a:pPr lvl="1"/>
            <a:r>
              <a:rPr lang="en-US" dirty="0"/>
              <a:t>Sporting Clays</a:t>
            </a:r>
          </a:p>
          <a:p>
            <a:r>
              <a:rPr lang="en-US" dirty="0"/>
              <a:t>Discipline specific items </a:t>
            </a:r>
          </a:p>
          <a:p>
            <a:pPr lvl="1"/>
            <a:r>
              <a:rPr lang="en-US" dirty="0"/>
              <a:t>Proper carrying positions</a:t>
            </a:r>
          </a:p>
          <a:p>
            <a:pPr lvl="1"/>
            <a:r>
              <a:rPr lang="en-US" dirty="0"/>
              <a:t>Additional Items– refer to rule book and CR</a:t>
            </a:r>
          </a:p>
          <a:p>
            <a:r>
              <a:rPr lang="en-US" dirty="0"/>
              <a:t>Additional items, refer to rule book and CR</a:t>
            </a:r>
          </a:p>
          <a:p>
            <a:endParaRPr lang="en-US" dirty="0"/>
          </a:p>
          <a:p>
            <a:pPr lvl="1"/>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Shotgun</a:t>
            </a:r>
          </a:p>
        </p:txBody>
      </p:sp>
      <p:sp>
        <p:nvSpPr>
          <p:cNvPr id="2" name="Slide Number Placeholder 1">
            <a:extLst>
              <a:ext uri="{FF2B5EF4-FFF2-40B4-BE49-F238E27FC236}">
                <a16:creationId xmlns:a16="http://schemas.microsoft.com/office/drawing/2014/main" id="{53816D89-B1E4-9527-DBBF-28EE3DF779ED}"/>
              </a:ext>
            </a:extLst>
          </p:cNvPr>
          <p:cNvSpPr>
            <a:spLocks noGrp="1"/>
          </p:cNvSpPr>
          <p:nvPr>
            <p:ph type="sldNum" sz="quarter" idx="12"/>
          </p:nvPr>
        </p:nvSpPr>
        <p:spPr/>
        <p:txBody>
          <a:bodyPr/>
          <a:lstStyle/>
          <a:p>
            <a:fld id="{F41EE0CF-FD8B-E74D-8C88-30695C278062}" type="slidenum">
              <a:rPr lang="en-US" smtClean="0"/>
              <a:pPr/>
              <a:t>29</a:t>
            </a:fld>
            <a:endParaRPr lang="en-US"/>
          </a:p>
        </p:txBody>
      </p:sp>
    </p:spTree>
    <p:extLst>
      <p:ext uri="{BB962C8B-B14F-4D97-AF65-F5344CB8AC3E}">
        <p14:creationId xmlns:p14="http://schemas.microsoft.com/office/powerpoint/2010/main" val="15535248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p:nvPr>
        </p:nvSpPr>
        <p:spPr bwMode="auto">
          <a:xfrm>
            <a:off x="457200" y="152401"/>
            <a:ext cx="82296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pPr eaLnBrk="1" hangingPunct="1">
              <a:defRPr/>
            </a:pPr>
            <a:r>
              <a:rPr lang="en-US" dirty="0">
                <a:ea typeface="+mj-ea"/>
              </a:rPr>
              <a:t>	</a:t>
            </a:r>
          </a:p>
        </p:txBody>
      </p:sp>
      <p:sp>
        <p:nvSpPr>
          <p:cNvPr id="13315" name="Rectangle 3"/>
          <p:cNvSpPr>
            <a:spLocks noGrp="1"/>
          </p:cNvSpPr>
          <p:nvPr>
            <p:ph type="body" idx="1"/>
          </p:nvPr>
        </p:nvSpPr>
        <p:spPr>
          <a:xfrm>
            <a:off x="457200" y="1524002"/>
            <a:ext cx="8305800" cy="4625975"/>
          </a:xfrm>
        </p:spPr>
        <p:txBody>
          <a:bodyPr/>
          <a:lstStyle/>
          <a:p>
            <a:pPr eaLnBrk="1" hangingPunct="1">
              <a:lnSpc>
                <a:spcPct val="90000"/>
              </a:lnSpc>
            </a:pPr>
            <a:endParaRPr lang="en-US" sz="2400" dirty="0">
              <a:latin typeface="Corbel" charset="0"/>
            </a:endParaRPr>
          </a:p>
          <a:p>
            <a:pPr>
              <a:lnSpc>
                <a:spcPct val="90000"/>
              </a:lnSpc>
            </a:pPr>
            <a:r>
              <a:rPr lang="en-US" dirty="0"/>
              <a:t>Pledge of Allegiance and 4-H Pledge</a:t>
            </a:r>
          </a:p>
          <a:p>
            <a:pPr>
              <a:lnSpc>
                <a:spcPct val="90000"/>
              </a:lnSpc>
            </a:pPr>
            <a:endParaRPr lang="en-US" dirty="0"/>
          </a:p>
          <a:p>
            <a:pPr>
              <a:lnSpc>
                <a:spcPct val="90000"/>
              </a:lnSpc>
            </a:pPr>
            <a:r>
              <a:rPr lang="en-US" dirty="0"/>
              <a:t>Introductions</a:t>
            </a:r>
            <a:endParaRPr lang="en-US" dirty="0">
              <a:highlight>
                <a:srgbClr val="FFFF00"/>
              </a:highlight>
            </a:endParaRPr>
          </a:p>
          <a:p>
            <a:pPr lvl="1">
              <a:lnSpc>
                <a:spcPct val="90000"/>
              </a:lnSpc>
            </a:pPr>
            <a:r>
              <a:rPr lang="en-US" dirty="0"/>
              <a:t>SS Advisory Committee and DC Fair Shooting Sports Superintendents</a:t>
            </a:r>
          </a:p>
          <a:p>
            <a:pPr lvl="1">
              <a:lnSpc>
                <a:spcPct val="90000"/>
              </a:lnSpc>
            </a:pPr>
            <a:r>
              <a:rPr lang="en-US" dirty="0"/>
              <a:t>4-H Staff</a:t>
            </a:r>
          </a:p>
          <a:p>
            <a:pPr lvl="1">
              <a:lnSpc>
                <a:spcPct val="90000"/>
              </a:lnSpc>
            </a:pPr>
            <a:r>
              <a:rPr lang="en-US" dirty="0"/>
              <a:t>4-H Certified Shooting Sports Leaders (please stand)</a:t>
            </a:r>
          </a:p>
          <a:p>
            <a:pPr>
              <a:lnSpc>
                <a:spcPct val="90000"/>
              </a:lnSpc>
            </a:pPr>
            <a:endParaRPr lang="en-US" dirty="0"/>
          </a:p>
        </p:txBody>
      </p:sp>
      <p:sp>
        <p:nvSpPr>
          <p:cNvPr id="4" name="Rectangle 2"/>
          <p:cNvSpPr txBox="1">
            <a:spLocks/>
          </p:cNvSpPr>
          <p:nvPr/>
        </p:nvSpPr>
        <p:spPr bwMode="auto">
          <a:xfrm>
            <a:off x="457200" y="152400"/>
            <a:ext cx="8686800" cy="1250951"/>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45720" bIns="45720" numCol="1" rtlCol="0" anchor="ctr" anchorCtr="0" compatLnSpc="1">
            <a:prstTxWarp prst="textNoShape">
              <a:avLst/>
            </a:prstTxWarp>
            <a:normAutofit/>
            <a:scene3d>
              <a:camera prst="orthographicFront"/>
              <a:lightRig rig="threePt" dir="t">
                <a:rot lat="0" lon="0" rev="4800000"/>
              </a:lightRig>
            </a:scene3d>
            <a:sp3d prstMaterial="matte">
              <a:bevelT w="50800" h="10160"/>
            </a:sp3d>
          </a:bodyPr>
          <a:lstStyle>
            <a:lvl1pPr algn="l" rtl="0" eaLnBrk="0" fontAlgn="base" hangingPunct="0">
              <a:spcBef>
                <a:spcPct val="0"/>
              </a:spcBef>
              <a:spcAft>
                <a:spcPct val="0"/>
              </a:spcAft>
              <a:defRPr sz="4500" b="1" kern="1200">
                <a:solidFill>
                  <a:srgbClr val="7BF616"/>
                </a:solidFill>
                <a:latin typeface="+mj-lt"/>
                <a:ea typeface="ＭＳ Ｐゴシック" charset="0"/>
                <a:cs typeface="+mj-cs"/>
              </a:defRPr>
            </a:lvl1pPr>
            <a:lvl2pPr algn="l" rtl="0" eaLnBrk="0" fontAlgn="base" hangingPunct="0">
              <a:spcBef>
                <a:spcPct val="0"/>
              </a:spcBef>
              <a:spcAft>
                <a:spcPct val="0"/>
              </a:spcAft>
              <a:defRPr sz="4500" b="1">
                <a:solidFill>
                  <a:srgbClr val="7BF616"/>
                </a:solidFill>
                <a:latin typeface="Corbel" pitchFamily="34" charset="0"/>
                <a:ea typeface="ＭＳ Ｐゴシック" charset="0"/>
              </a:defRPr>
            </a:lvl2pPr>
            <a:lvl3pPr algn="l" rtl="0" eaLnBrk="0" fontAlgn="base" hangingPunct="0">
              <a:spcBef>
                <a:spcPct val="0"/>
              </a:spcBef>
              <a:spcAft>
                <a:spcPct val="0"/>
              </a:spcAft>
              <a:defRPr sz="4500" b="1">
                <a:solidFill>
                  <a:srgbClr val="7BF616"/>
                </a:solidFill>
                <a:latin typeface="Corbel" pitchFamily="34" charset="0"/>
                <a:ea typeface="ＭＳ Ｐゴシック" charset="0"/>
              </a:defRPr>
            </a:lvl3pPr>
            <a:lvl4pPr algn="l" rtl="0" eaLnBrk="0" fontAlgn="base" hangingPunct="0">
              <a:spcBef>
                <a:spcPct val="0"/>
              </a:spcBef>
              <a:spcAft>
                <a:spcPct val="0"/>
              </a:spcAft>
              <a:defRPr sz="4500" b="1">
                <a:solidFill>
                  <a:srgbClr val="7BF616"/>
                </a:solidFill>
                <a:latin typeface="Corbel" pitchFamily="34" charset="0"/>
                <a:ea typeface="ＭＳ Ｐゴシック" charset="0"/>
              </a:defRPr>
            </a:lvl4pPr>
            <a:lvl5pPr algn="l" rtl="0" eaLnBrk="0" fontAlgn="base" hangingPunct="0">
              <a:spcBef>
                <a:spcPct val="0"/>
              </a:spcBef>
              <a:spcAft>
                <a:spcPct val="0"/>
              </a:spcAft>
              <a:defRPr sz="4500" b="1">
                <a:solidFill>
                  <a:srgbClr val="7BF616"/>
                </a:solidFill>
                <a:latin typeface="Corbel" pitchFamily="34" charset="0"/>
                <a:ea typeface="ＭＳ Ｐゴシック" charset="0"/>
              </a:defRPr>
            </a:lvl5pPr>
            <a:lvl6pPr marL="457200" algn="l" rtl="0" fontAlgn="base">
              <a:spcBef>
                <a:spcPct val="0"/>
              </a:spcBef>
              <a:spcAft>
                <a:spcPct val="0"/>
              </a:spcAft>
              <a:defRPr sz="4500" b="1">
                <a:solidFill>
                  <a:srgbClr val="7BF616"/>
                </a:solidFill>
                <a:latin typeface="Corbel" pitchFamily="34" charset="0"/>
              </a:defRPr>
            </a:lvl6pPr>
            <a:lvl7pPr marL="914400" algn="l" rtl="0" fontAlgn="base">
              <a:spcBef>
                <a:spcPct val="0"/>
              </a:spcBef>
              <a:spcAft>
                <a:spcPct val="0"/>
              </a:spcAft>
              <a:defRPr sz="4500" b="1">
                <a:solidFill>
                  <a:srgbClr val="7BF616"/>
                </a:solidFill>
                <a:latin typeface="Corbel" pitchFamily="34" charset="0"/>
              </a:defRPr>
            </a:lvl7pPr>
            <a:lvl8pPr marL="1371600" algn="l" rtl="0" fontAlgn="base">
              <a:spcBef>
                <a:spcPct val="0"/>
              </a:spcBef>
              <a:spcAft>
                <a:spcPct val="0"/>
              </a:spcAft>
              <a:defRPr sz="4500" b="1">
                <a:solidFill>
                  <a:srgbClr val="7BF616"/>
                </a:solidFill>
                <a:latin typeface="Corbel" pitchFamily="34" charset="0"/>
              </a:defRPr>
            </a:lvl8pPr>
            <a:lvl9pPr marL="1828800" algn="l" rtl="0" fontAlgn="base">
              <a:spcBef>
                <a:spcPct val="0"/>
              </a:spcBef>
              <a:spcAft>
                <a:spcPct val="0"/>
              </a:spcAft>
              <a:defRPr sz="4500" b="1">
                <a:solidFill>
                  <a:srgbClr val="7BF616"/>
                </a:solidFill>
                <a:latin typeface="Corbel" pitchFamily="34" charset="0"/>
              </a:defRPr>
            </a:lvl9pPr>
            <a:extLst/>
          </a:lstStyle>
          <a:p>
            <a:pPr eaLnBrk="1" hangingPunct="1">
              <a:defRPr/>
            </a:pPr>
            <a:r>
              <a:rPr lang="en-US" dirty="0">
                <a:ea typeface="+mj-ea"/>
              </a:rPr>
              <a:t>Pledges and Introductions		</a:t>
            </a:r>
          </a:p>
        </p:txBody>
      </p:sp>
      <p:sp>
        <p:nvSpPr>
          <p:cNvPr id="2" name="Slide Number Placeholder 1">
            <a:extLst>
              <a:ext uri="{FF2B5EF4-FFF2-40B4-BE49-F238E27FC236}">
                <a16:creationId xmlns:a16="http://schemas.microsoft.com/office/drawing/2014/main" id="{22A53B89-7E6F-5C05-490F-CB97609E2912}"/>
              </a:ext>
            </a:extLst>
          </p:cNvPr>
          <p:cNvSpPr>
            <a:spLocks noGrp="1"/>
          </p:cNvSpPr>
          <p:nvPr>
            <p:ph type="sldNum" sz="quarter" idx="12"/>
          </p:nvPr>
        </p:nvSpPr>
        <p:spPr/>
        <p:txBody>
          <a:bodyPr/>
          <a:lstStyle/>
          <a:p>
            <a:fld id="{F41EE0CF-FD8B-E74D-8C88-30695C278062}" type="slidenum">
              <a:rPr lang="en-US" smtClean="0"/>
              <a:pPr/>
              <a:t>3</a:t>
            </a:fld>
            <a:endParaRPr lang="en-US"/>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Competition</a:t>
            </a:r>
          </a:p>
          <a:p>
            <a:pPr lvl="1"/>
            <a:r>
              <a:rPr lang="en-US" dirty="0"/>
              <a:t>Cowboy Action Shooting </a:t>
            </a:r>
            <a:r>
              <a:rPr lang="mr-IN" dirty="0"/>
              <a:t>–</a:t>
            </a:r>
            <a:r>
              <a:rPr lang="en-US" dirty="0"/>
              <a:t> Timed shooting event</a:t>
            </a:r>
          </a:p>
          <a:p>
            <a:pPr lvl="1"/>
            <a:r>
              <a:rPr lang="en-US" dirty="0"/>
              <a:t>Persona </a:t>
            </a:r>
            <a:r>
              <a:rPr lang="mr-IN" dirty="0"/>
              <a:t>–</a:t>
            </a:r>
            <a:r>
              <a:rPr lang="en-US" dirty="0"/>
              <a:t> Character and Outfit Scoring</a:t>
            </a:r>
          </a:p>
          <a:p>
            <a:pPr lvl="1"/>
            <a:r>
              <a:rPr lang="en-US" dirty="0"/>
              <a:t>Old West History </a:t>
            </a:r>
            <a:r>
              <a:rPr lang="mr-IN" dirty="0"/>
              <a:t>–</a:t>
            </a:r>
            <a:r>
              <a:rPr lang="en-US" dirty="0"/>
              <a:t> Learn about the Old West and test your knowledge</a:t>
            </a:r>
          </a:p>
          <a:p>
            <a:r>
              <a:rPr lang="en-US" dirty="0"/>
              <a:t>Rifle, Shotgun, and Pistol (over the age of 12)</a:t>
            </a:r>
          </a:p>
          <a:p>
            <a:endParaRPr lang="en-US" dirty="0"/>
          </a:p>
          <a:p>
            <a:r>
              <a:rPr lang="en-US" dirty="0"/>
              <a:t>Additional items, refer to rule book and CR</a:t>
            </a:r>
          </a:p>
          <a:p>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Western Heritage</a:t>
            </a:r>
          </a:p>
        </p:txBody>
      </p:sp>
      <p:sp>
        <p:nvSpPr>
          <p:cNvPr id="2" name="Slide Number Placeholder 1">
            <a:extLst>
              <a:ext uri="{FF2B5EF4-FFF2-40B4-BE49-F238E27FC236}">
                <a16:creationId xmlns:a16="http://schemas.microsoft.com/office/drawing/2014/main" id="{28333FD0-2C32-8503-C38E-C312F99BF00B}"/>
              </a:ext>
            </a:extLst>
          </p:cNvPr>
          <p:cNvSpPr>
            <a:spLocks noGrp="1"/>
          </p:cNvSpPr>
          <p:nvPr>
            <p:ph type="sldNum" sz="quarter" idx="12"/>
          </p:nvPr>
        </p:nvSpPr>
        <p:spPr/>
        <p:txBody>
          <a:bodyPr/>
          <a:lstStyle/>
          <a:p>
            <a:fld id="{F41EE0CF-FD8B-E74D-8C88-30695C278062}" type="slidenum">
              <a:rPr lang="en-US" smtClean="0"/>
              <a:pPr/>
              <a:t>30</a:t>
            </a:fld>
            <a:endParaRPr lang="en-US"/>
          </a:p>
        </p:txBody>
      </p:sp>
    </p:spTree>
    <p:extLst>
      <p:ext uri="{BB962C8B-B14F-4D97-AF65-F5344CB8AC3E}">
        <p14:creationId xmlns:p14="http://schemas.microsoft.com/office/powerpoint/2010/main" val="25866762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Western Heritage modification</a:t>
            </a:r>
          </a:p>
          <a:p>
            <a:pPr lvl="1"/>
            <a:r>
              <a:rPr lang="en-US" dirty="0"/>
              <a:t>DC Fair WH will continue to allow hammerless shotguns for this competition year </a:t>
            </a:r>
            <a:r>
              <a:rPr lang="en-US"/>
              <a:t>(2025).</a:t>
            </a:r>
            <a:endParaRPr lang="en-US" dirty="0"/>
          </a:p>
          <a:p>
            <a:pPr lvl="1"/>
            <a:endParaRPr lang="en-US" dirty="0"/>
          </a:p>
          <a:p>
            <a:pPr lvl="1"/>
            <a:r>
              <a:rPr lang="en-US" dirty="0"/>
              <a:t>WH State and National contests have modified the rules to only allow exposed hammer shotguns.  </a:t>
            </a:r>
          </a:p>
          <a:p>
            <a:pPr lvl="1"/>
            <a:endParaRPr lang="en-US" dirty="0"/>
          </a:p>
          <a:p>
            <a:pPr lvl="1"/>
            <a:r>
              <a:rPr lang="en-US" dirty="0"/>
              <a:t>DC Fair rules (CR) may be modified to match the CO State and National 4-H rules (next year)</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Western Heritage</a:t>
            </a:r>
          </a:p>
        </p:txBody>
      </p:sp>
      <p:sp>
        <p:nvSpPr>
          <p:cNvPr id="2" name="Slide Number Placeholder 1">
            <a:extLst>
              <a:ext uri="{FF2B5EF4-FFF2-40B4-BE49-F238E27FC236}">
                <a16:creationId xmlns:a16="http://schemas.microsoft.com/office/drawing/2014/main" id="{DBE07F5B-3B46-C4B8-956F-E94BB0650650}"/>
              </a:ext>
            </a:extLst>
          </p:cNvPr>
          <p:cNvSpPr>
            <a:spLocks noGrp="1"/>
          </p:cNvSpPr>
          <p:nvPr>
            <p:ph type="sldNum" sz="quarter" idx="12"/>
          </p:nvPr>
        </p:nvSpPr>
        <p:spPr/>
        <p:txBody>
          <a:bodyPr/>
          <a:lstStyle/>
          <a:p>
            <a:fld id="{F41EE0CF-FD8B-E74D-8C88-30695C278062}" type="slidenum">
              <a:rPr lang="en-US" smtClean="0"/>
              <a:pPr/>
              <a:t>31</a:t>
            </a:fld>
            <a:endParaRPr lang="en-US"/>
          </a:p>
        </p:txBody>
      </p:sp>
    </p:spTree>
    <p:extLst>
      <p:ext uri="{BB962C8B-B14F-4D97-AF65-F5344CB8AC3E}">
        <p14:creationId xmlns:p14="http://schemas.microsoft.com/office/powerpoint/2010/main" val="9852437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Classes</a:t>
            </a:r>
          </a:p>
          <a:p>
            <a:pPr lvl="1"/>
            <a:r>
              <a:rPr lang="en-US" dirty="0"/>
              <a:t>Recurve - Traditional, Limited.</a:t>
            </a:r>
          </a:p>
          <a:p>
            <a:pPr lvl="1"/>
            <a:r>
              <a:rPr lang="en-US" dirty="0"/>
              <a:t>Compound – Traditional, Limited, and Unlimited</a:t>
            </a:r>
          </a:p>
          <a:p>
            <a:r>
              <a:rPr lang="en-US" dirty="0"/>
              <a:t>Binoculars are allowed on the line </a:t>
            </a:r>
            <a:r>
              <a:rPr lang="mr-IN" dirty="0"/>
              <a:t>–</a:t>
            </a:r>
            <a:r>
              <a:rPr lang="en-US" dirty="0"/>
              <a:t> no range finding optics allowed</a:t>
            </a:r>
          </a:p>
          <a:p>
            <a:r>
              <a:rPr lang="en-US" dirty="0"/>
              <a:t>Discipline specific items </a:t>
            </a:r>
          </a:p>
          <a:p>
            <a:pPr lvl="1"/>
            <a:r>
              <a:rPr lang="en-US" dirty="0"/>
              <a:t>Bow type, weight.  Draw Weight will be checked.</a:t>
            </a:r>
          </a:p>
          <a:p>
            <a:pPr lvl="1"/>
            <a:r>
              <a:rPr lang="en-US" dirty="0"/>
              <a:t>Arrow length </a:t>
            </a:r>
            <a:r>
              <a:rPr lang="mr-IN" dirty="0"/>
              <a:t>–</a:t>
            </a:r>
            <a:r>
              <a:rPr lang="en-US" dirty="0"/>
              <a:t> Double Check!</a:t>
            </a:r>
          </a:p>
          <a:p>
            <a:r>
              <a:rPr lang="en-US" dirty="0"/>
              <a:t>Additional items, refer to rule book and CR</a:t>
            </a:r>
          </a:p>
          <a:p>
            <a:pPr lvl="1"/>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Archery</a:t>
            </a:r>
          </a:p>
        </p:txBody>
      </p:sp>
      <p:sp>
        <p:nvSpPr>
          <p:cNvPr id="2" name="Slide Number Placeholder 1">
            <a:extLst>
              <a:ext uri="{FF2B5EF4-FFF2-40B4-BE49-F238E27FC236}">
                <a16:creationId xmlns:a16="http://schemas.microsoft.com/office/drawing/2014/main" id="{22DD119A-C969-8D79-B7EF-C40089FC96D9}"/>
              </a:ext>
            </a:extLst>
          </p:cNvPr>
          <p:cNvSpPr>
            <a:spLocks noGrp="1"/>
          </p:cNvSpPr>
          <p:nvPr>
            <p:ph type="sldNum" sz="quarter" idx="12"/>
          </p:nvPr>
        </p:nvSpPr>
        <p:spPr/>
        <p:txBody>
          <a:bodyPr/>
          <a:lstStyle/>
          <a:p>
            <a:fld id="{F41EE0CF-FD8B-E74D-8C88-30695C278062}" type="slidenum">
              <a:rPr lang="en-US" smtClean="0"/>
              <a:pPr/>
              <a:t>32</a:t>
            </a:fld>
            <a:endParaRPr lang="en-US"/>
          </a:p>
        </p:txBody>
      </p:sp>
    </p:spTree>
    <p:extLst>
      <p:ext uri="{BB962C8B-B14F-4D97-AF65-F5344CB8AC3E}">
        <p14:creationId xmlns:p14="http://schemas.microsoft.com/office/powerpoint/2010/main" val="17322106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5E84D-615A-B8CE-82CB-C335AB5BC578}"/>
              </a:ext>
            </a:extLst>
          </p:cNvPr>
          <p:cNvSpPr>
            <a:spLocks noGrp="1"/>
          </p:cNvSpPr>
          <p:nvPr>
            <p:ph type="title"/>
          </p:nvPr>
        </p:nvSpPr>
        <p:spPr/>
        <p:txBody>
          <a:bodyPr/>
          <a:lstStyle/>
          <a:p>
            <a:r>
              <a:rPr lang="en-US" dirty="0"/>
              <a:t>Colorado 4-H Program</a:t>
            </a:r>
          </a:p>
        </p:txBody>
      </p:sp>
      <p:sp>
        <p:nvSpPr>
          <p:cNvPr id="3" name="Content Placeholder 2">
            <a:extLst>
              <a:ext uri="{FF2B5EF4-FFF2-40B4-BE49-F238E27FC236}">
                <a16:creationId xmlns:a16="http://schemas.microsoft.com/office/drawing/2014/main" id="{888328AE-D454-FCDD-E33B-84D392F8B3E0}"/>
              </a:ext>
            </a:extLst>
          </p:cNvPr>
          <p:cNvSpPr>
            <a:spLocks noGrp="1"/>
          </p:cNvSpPr>
          <p:nvPr>
            <p:ph idx="1"/>
          </p:nvPr>
        </p:nvSpPr>
        <p:spPr/>
        <p:txBody>
          <a:bodyPr/>
          <a:lstStyle/>
          <a:p>
            <a:r>
              <a:rPr lang="en-US" dirty="0"/>
              <a:t>Colorado has 11,000 kids enrolled in the 4-H program, of these 2,700 are enrolled in shooting sports. The largest project in the program.</a:t>
            </a:r>
          </a:p>
          <a:p>
            <a:r>
              <a:rPr lang="en-US" dirty="0"/>
              <a:t>Douglas County has 533 kids enrolled in the 4-H program and of these 182 are enrolled in shooting sports.  Our county has the 3</a:t>
            </a:r>
            <a:r>
              <a:rPr lang="en-US" baseline="30000" dirty="0"/>
              <a:t>rd</a:t>
            </a:r>
            <a:r>
              <a:rPr lang="en-US" dirty="0"/>
              <a:t> largest shooting sports program in the state. </a:t>
            </a:r>
          </a:p>
          <a:p>
            <a:endParaRPr lang="en-US" dirty="0"/>
          </a:p>
          <a:p>
            <a:endParaRPr lang="en-US" dirty="0"/>
          </a:p>
        </p:txBody>
      </p:sp>
      <p:sp>
        <p:nvSpPr>
          <p:cNvPr id="4" name="Slide Number Placeholder 3">
            <a:extLst>
              <a:ext uri="{FF2B5EF4-FFF2-40B4-BE49-F238E27FC236}">
                <a16:creationId xmlns:a16="http://schemas.microsoft.com/office/drawing/2014/main" id="{E8144EE1-3413-C1CB-BF2F-81C172962AD7}"/>
              </a:ext>
            </a:extLst>
          </p:cNvPr>
          <p:cNvSpPr>
            <a:spLocks noGrp="1"/>
          </p:cNvSpPr>
          <p:nvPr>
            <p:ph type="sldNum" sz="quarter" idx="12"/>
          </p:nvPr>
        </p:nvSpPr>
        <p:spPr/>
        <p:txBody>
          <a:bodyPr/>
          <a:lstStyle/>
          <a:p>
            <a:fld id="{F41EE0CF-FD8B-E74D-8C88-30695C278062}" type="slidenum">
              <a:rPr lang="en-US" smtClean="0"/>
              <a:pPr/>
              <a:t>4</a:t>
            </a:fld>
            <a:endParaRPr lang="en-US"/>
          </a:p>
        </p:txBody>
      </p:sp>
    </p:spTree>
    <p:extLst>
      <p:ext uri="{BB962C8B-B14F-4D97-AF65-F5344CB8AC3E}">
        <p14:creationId xmlns:p14="http://schemas.microsoft.com/office/powerpoint/2010/main" val="33096572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6DA2D-F6B5-B15B-64CF-5A18298B3601}"/>
              </a:ext>
            </a:extLst>
          </p:cNvPr>
          <p:cNvSpPr>
            <a:spLocks noGrp="1"/>
          </p:cNvSpPr>
          <p:nvPr>
            <p:ph type="title"/>
          </p:nvPr>
        </p:nvSpPr>
        <p:spPr/>
        <p:txBody>
          <a:bodyPr>
            <a:normAutofit fontScale="90000"/>
          </a:bodyPr>
          <a:lstStyle/>
          <a:p>
            <a:r>
              <a:rPr lang="en-US" dirty="0"/>
              <a:t>State Shooting Sports Ambassador</a:t>
            </a:r>
          </a:p>
        </p:txBody>
      </p:sp>
      <p:sp>
        <p:nvSpPr>
          <p:cNvPr id="3" name="Content Placeholder 2">
            <a:extLst>
              <a:ext uri="{FF2B5EF4-FFF2-40B4-BE49-F238E27FC236}">
                <a16:creationId xmlns:a16="http://schemas.microsoft.com/office/drawing/2014/main" id="{ECB93844-EEE5-E902-7C6D-68DF072226C2}"/>
              </a:ext>
            </a:extLst>
          </p:cNvPr>
          <p:cNvSpPr>
            <a:spLocks noGrp="1"/>
          </p:cNvSpPr>
          <p:nvPr>
            <p:ph idx="1"/>
          </p:nvPr>
        </p:nvSpPr>
        <p:spPr/>
        <p:txBody>
          <a:bodyPr/>
          <a:lstStyle/>
          <a:p>
            <a:r>
              <a:rPr lang="en-US" sz="2400" dirty="0"/>
              <a:t>Emma Bangerter- Douglas County Ambassador </a:t>
            </a:r>
          </a:p>
          <a:p>
            <a:r>
              <a:rPr lang="en-US" sz="2400" dirty="0"/>
              <a:t>Promote positive youth development through 4-H Shooting Sports projects </a:t>
            </a:r>
          </a:p>
          <a:p>
            <a:r>
              <a:rPr lang="en-US" sz="2400" dirty="0"/>
              <a:t>Always be fully engaged in the event you are helping with or participating in</a:t>
            </a:r>
          </a:p>
          <a:p>
            <a:r>
              <a:rPr lang="en-US" sz="2400" dirty="0"/>
              <a:t>Always be respectful and courteous</a:t>
            </a:r>
          </a:p>
          <a:p>
            <a:r>
              <a:rPr lang="en-US" sz="2400" dirty="0"/>
              <a:t>Model the behavior that is expected of 4-H members</a:t>
            </a:r>
          </a:p>
          <a:p>
            <a:r>
              <a:rPr lang="en-US" sz="2400" dirty="0"/>
              <a:t>Attend at least 3 state 4-H events</a:t>
            </a:r>
          </a:p>
          <a:p>
            <a:r>
              <a:rPr lang="en-US" sz="2400" dirty="0"/>
              <a:t>Interact with community leaders, 4-H supporters and potential donors</a:t>
            </a:r>
          </a:p>
          <a:p>
            <a:r>
              <a:rPr lang="en-US" sz="2400" dirty="0"/>
              <a:t>Educate those who may not be familiar with 4-H</a:t>
            </a:r>
          </a:p>
          <a:p>
            <a:r>
              <a:rPr lang="en-US" sz="2400" dirty="0"/>
              <a:t>Applications are open in September and close in October</a:t>
            </a:r>
          </a:p>
          <a:p>
            <a:endParaRPr lang="en-US" dirty="0"/>
          </a:p>
          <a:p>
            <a:pPr marL="119062" indent="0">
              <a:buNone/>
            </a:pPr>
            <a:endParaRPr lang="en-US" dirty="0"/>
          </a:p>
        </p:txBody>
      </p:sp>
      <p:sp>
        <p:nvSpPr>
          <p:cNvPr id="4" name="Slide Number Placeholder 3">
            <a:extLst>
              <a:ext uri="{FF2B5EF4-FFF2-40B4-BE49-F238E27FC236}">
                <a16:creationId xmlns:a16="http://schemas.microsoft.com/office/drawing/2014/main" id="{BA10A4B8-CD59-729C-C62B-603C420C2235}"/>
              </a:ext>
            </a:extLst>
          </p:cNvPr>
          <p:cNvSpPr>
            <a:spLocks noGrp="1"/>
          </p:cNvSpPr>
          <p:nvPr>
            <p:ph type="sldNum" sz="quarter" idx="12"/>
          </p:nvPr>
        </p:nvSpPr>
        <p:spPr/>
        <p:txBody>
          <a:bodyPr/>
          <a:lstStyle/>
          <a:p>
            <a:fld id="{F41EE0CF-FD8B-E74D-8C88-30695C278062}" type="slidenum">
              <a:rPr lang="en-US" smtClean="0"/>
              <a:pPr/>
              <a:t>5</a:t>
            </a:fld>
            <a:endParaRPr lang="en-US"/>
          </a:p>
        </p:txBody>
      </p:sp>
      <p:sp>
        <p:nvSpPr>
          <p:cNvPr id="5" name="AutoShape 2" descr="Image preview">
            <a:extLst>
              <a:ext uri="{FF2B5EF4-FFF2-40B4-BE49-F238E27FC236}">
                <a16:creationId xmlns:a16="http://schemas.microsoft.com/office/drawing/2014/main" id="{122BC289-B6B6-5697-ED69-1006E707249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6178100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WHAT IS IT?  We learn: Justin</a:t>
            </a:r>
            <a:endParaRPr lang="en-US" dirty="0">
              <a:highlight>
                <a:srgbClr val="FFFF00"/>
              </a:highlight>
            </a:endParaRPr>
          </a:p>
          <a:p>
            <a:pPr lvl="1"/>
            <a:r>
              <a:rPr lang="en-US" dirty="0"/>
              <a:t>Firearms and archery safety</a:t>
            </a:r>
          </a:p>
          <a:p>
            <a:pPr lvl="1"/>
            <a:r>
              <a:rPr lang="en-US" dirty="0"/>
              <a:t>How to properly maintain equipment</a:t>
            </a:r>
          </a:p>
          <a:p>
            <a:pPr lvl="1"/>
            <a:r>
              <a:rPr lang="en-US" dirty="0"/>
              <a:t>How to correctly and safely handle, load, and fire</a:t>
            </a:r>
          </a:p>
          <a:p>
            <a:pPr lvl="1"/>
            <a:r>
              <a:rPr lang="en-US" dirty="0"/>
              <a:t>Sight picture and target alignment</a:t>
            </a:r>
          </a:p>
          <a:p>
            <a:pPr lvl="1"/>
            <a:r>
              <a:rPr lang="en-US" dirty="0"/>
              <a:t>Sight adjustment</a:t>
            </a:r>
          </a:p>
          <a:p>
            <a:pPr lvl="1"/>
            <a:r>
              <a:rPr lang="en-US" dirty="0"/>
              <a:t>Positions and stances</a:t>
            </a:r>
          </a:p>
          <a:p>
            <a:pPr lvl="1"/>
            <a:r>
              <a:rPr lang="en-US" dirty="0"/>
              <a:t>Advanced Items – Like how to handle mechanical issues</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Shooting Sports Project</a:t>
            </a:r>
          </a:p>
        </p:txBody>
      </p:sp>
      <p:sp>
        <p:nvSpPr>
          <p:cNvPr id="2" name="Slide Number Placeholder 1">
            <a:extLst>
              <a:ext uri="{FF2B5EF4-FFF2-40B4-BE49-F238E27FC236}">
                <a16:creationId xmlns:a16="http://schemas.microsoft.com/office/drawing/2014/main" id="{5DF65888-45CD-5F9D-ABCE-538C232FA561}"/>
              </a:ext>
            </a:extLst>
          </p:cNvPr>
          <p:cNvSpPr>
            <a:spLocks noGrp="1"/>
          </p:cNvSpPr>
          <p:nvPr>
            <p:ph type="sldNum" sz="quarter" idx="12"/>
          </p:nvPr>
        </p:nvSpPr>
        <p:spPr/>
        <p:txBody>
          <a:bodyPr/>
          <a:lstStyle/>
          <a:p>
            <a:fld id="{F41EE0CF-FD8B-E74D-8C88-30695C278062}" type="slidenum">
              <a:rPr lang="en-US" smtClean="0"/>
              <a:pPr/>
              <a:t>6</a:t>
            </a:fld>
            <a:endParaRPr lang="en-US"/>
          </a:p>
        </p:txBody>
      </p:sp>
    </p:spTree>
    <p:extLst>
      <p:ext uri="{BB962C8B-B14F-4D97-AF65-F5344CB8AC3E}">
        <p14:creationId xmlns:p14="http://schemas.microsoft.com/office/powerpoint/2010/main" val="5730909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WHAT IS IT?  We practice:</a:t>
            </a:r>
            <a:endParaRPr lang="en-US" dirty="0">
              <a:highlight>
                <a:srgbClr val="FFFF00"/>
              </a:highlight>
            </a:endParaRPr>
          </a:p>
          <a:p>
            <a:pPr lvl="1"/>
            <a:r>
              <a:rPr lang="en-US" dirty="0"/>
              <a:t>Positive Youth Development</a:t>
            </a:r>
          </a:p>
          <a:p>
            <a:pPr lvl="1"/>
            <a:r>
              <a:rPr lang="en-US" dirty="0"/>
              <a:t>Learn by doing</a:t>
            </a:r>
          </a:p>
          <a:p>
            <a:pPr lvl="1"/>
            <a:r>
              <a:rPr lang="en-US" u="sng" dirty="0"/>
              <a:t>Building gold medal kids not gold medal shooters.</a:t>
            </a:r>
          </a:p>
          <a:p>
            <a:pPr lvl="1"/>
            <a:r>
              <a:rPr lang="en-US" dirty="0"/>
              <a:t>Time management and planning</a:t>
            </a:r>
          </a:p>
          <a:p>
            <a:pPr lvl="1"/>
            <a:r>
              <a:rPr lang="en-US" dirty="0"/>
              <a:t>Commitment</a:t>
            </a:r>
          </a:p>
          <a:p>
            <a:pPr lvl="1"/>
            <a:r>
              <a:rPr lang="en-US" dirty="0"/>
              <a:t>Leadership</a:t>
            </a:r>
          </a:p>
          <a:p>
            <a:pPr lvl="1"/>
            <a:r>
              <a:rPr lang="en-US" dirty="0"/>
              <a:t>Sportsmanship</a:t>
            </a:r>
          </a:p>
          <a:p>
            <a:pPr lvl="1"/>
            <a:r>
              <a:rPr lang="en-US" dirty="0"/>
              <a:t>Advanced – Competition Techniques and Rules</a:t>
            </a:r>
          </a:p>
          <a:p>
            <a:pPr lvl="1"/>
            <a:endParaRPr lang="en-US" dirty="0"/>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p>
            <a:pPr eaLnBrk="1" hangingPunct="1">
              <a:defRPr/>
            </a:pPr>
            <a:r>
              <a:rPr lang="en-US" dirty="0">
                <a:ea typeface="+mj-ea"/>
              </a:rPr>
              <a:t>Shooting Sports Project</a:t>
            </a:r>
          </a:p>
        </p:txBody>
      </p:sp>
      <p:sp>
        <p:nvSpPr>
          <p:cNvPr id="2" name="Slide Number Placeholder 1">
            <a:extLst>
              <a:ext uri="{FF2B5EF4-FFF2-40B4-BE49-F238E27FC236}">
                <a16:creationId xmlns:a16="http://schemas.microsoft.com/office/drawing/2014/main" id="{E8F1835E-8AA3-60DF-8A85-5894FAFFC8E3}"/>
              </a:ext>
            </a:extLst>
          </p:cNvPr>
          <p:cNvSpPr>
            <a:spLocks noGrp="1"/>
          </p:cNvSpPr>
          <p:nvPr>
            <p:ph type="sldNum" sz="quarter" idx="12"/>
          </p:nvPr>
        </p:nvSpPr>
        <p:spPr/>
        <p:txBody>
          <a:bodyPr/>
          <a:lstStyle/>
          <a:p>
            <a:fld id="{F41EE0CF-FD8B-E74D-8C88-30695C278062}" type="slidenum">
              <a:rPr lang="en-US" smtClean="0"/>
              <a:pPr/>
              <a:t>7</a:t>
            </a:fld>
            <a:endParaRPr lang="en-US"/>
          </a:p>
        </p:txBody>
      </p:sp>
    </p:spTree>
    <p:extLst>
      <p:ext uri="{BB962C8B-B14F-4D97-AF65-F5344CB8AC3E}">
        <p14:creationId xmlns:p14="http://schemas.microsoft.com/office/powerpoint/2010/main" val="32827390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t>How do I complete the project? - Jacie</a:t>
            </a:r>
          </a:p>
          <a:p>
            <a:pPr lvl="1"/>
            <a:r>
              <a:rPr lang="en-US" dirty="0"/>
              <a:t>Complete a Record Book – available on the 4-H website for download.</a:t>
            </a:r>
          </a:p>
          <a:p>
            <a:pPr lvl="1"/>
            <a:r>
              <a:rPr lang="en-US" dirty="0"/>
              <a:t>Be a member in good standing with your club.</a:t>
            </a:r>
          </a:p>
          <a:p>
            <a:pPr lvl="1"/>
            <a:r>
              <a:rPr lang="en-US" dirty="0"/>
              <a:t>Complete an Exhibit to show what you learned.</a:t>
            </a:r>
          </a:p>
          <a:p>
            <a:pPr lvl="2"/>
            <a:r>
              <a:rPr lang="en-US" dirty="0"/>
              <a:t>Stand Alone  OR  Project Board  OR Decorative Project</a:t>
            </a:r>
          </a:p>
          <a:p>
            <a:pPr lvl="1"/>
            <a:r>
              <a:rPr lang="en-US" dirty="0"/>
              <a:t>Bring them to Exhibit Day and show them off!</a:t>
            </a:r>
          </a:p>
          <a:p>
            <a:pPr lvl="1"/>
            <a:r>
              <a:rPr lang="en-US" dirty="0"/>
              <a:t>You may add additional disciplines until May 1</a:t>
            </a:r>
            <a:r>
              <a:rPr lang="en-US" baseline="30000" dirty="0"/>
              <a:t>st</a:t>
            </a:r>
            <a:endParaRPr lang="en-US" dirty="0"/>
          </a:p>
          <a:p>
            <a:pPr lvl="1"/>
            <a:r>
              <a:rPr lang="en-US" dirty="0"/>
              <a:t>July 18</a:t>
            </a:r>
            <a:r>
              <a:rPr lang="en-US" baseline="30000" dirty="0"/>
              <a:t>th</a:t>
            </a:r>
            <a:r>
              <a:rPr lang="en-US" dirty="0"/>
              <a:t> is Exhibit Day.</a:t>
            </a:r>
          </a:p>
          <a:p>
            <a:pPr lvl="1"/>
            <a:r>
              <a:rPr lang="en-US" dirty="0"/>
              <a:t>Practice cards are due June 26th</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pPr eaLnBrk="1" hangingPunct="1">
              <a:defRPr/>
            </a:pPr>
            <a:r>
              <a:rPr lang="en-US" dirty="0">
                <a:ea typeface="+mj-ea"/>
              </a:rPr>
              <a:t>SS Project Completion </a:t>
            </a:r>
          </a:p>
        </p:txBody>
      </p:sp>
      <p:sp>
        <p:nvSpPr>
          <p:cNvPr id="2" name="Slide Number Placeholder 1">
            <a:extLst>
              <a:ext uri="{FF2B5EF4-FFF2-40B4-BE49-F238E27FC236}">
                <a16:creationId xmlns:a16="http://schemas.microsoft.com/office/drawing/2014/main" id="{4EB5CF5E-E96A-9A7E-A5D7-937F9C7B9B4E}"/>
              </a:ext>
            </a:extLst>
          </p:cNvPr>
          <p:cNvSpPr>
            <a:spLocks noGrp="1"/>
          </p:cNvSpPr>
          <p:nvPr>
            <p:ph type="sldNum" sz="quarter" idx="12"/>
          </p:nvPr>
        </p:nvSpPr>
        <p:spPr/>
        <p:txBody>
          <a:bodyPr/>
          <a:lstStyle/>
          <a:p>
            <a:fld id="{F41EE0CF-FD8B-E74D-8C88-30695C278062}" type="slidenum">
              <a:rPr lang="en-US" smtClean="0"/>
              <a:pPr/>
              <a:t>8</a:t>
            </a:fld>
            <a:endParaRPr lang="en-US"/>
          </a:p>
        </p:txBody>
      </p:sp>
    </p:spTree>
    <p:extLst>
      <p:ext uri="{BB962C8B-B14F-4D97-AF65-F5344CB8AC3E}">
        <p14:creationId xmlns:p14="http://schemas.microsoft.com/office/powerpoint/2010/main" val="34427724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81000" y="1600200"/>
            <a:ext cx="8382000" cy="4625975"/>
          </a:xfrm>
        </p:spPr>
        <p:txBody>
          <a:bodyPr/>
          <a:lstStyle/>
          <a:p>
            <a:r>
              <a:rPr lang="en-US" dirty="0">
                <a:ea typeface="+mj-ea"/>
              </a:rPr>
              <a:t>We Start with Safety - Eric</a:t>
            </a:r>
            <a:endParaRPr lang="en-US" dirty="0"/>
          </a:p>
          <a:p>
            <a:pPr lvl="1"/>
            <a:r>
              <a:rPr lang="en-US" dirty="0"/>
              <a:t>MAT</a:t>
            </a:r>
          </a:p>
          <a:p>
            <a:pPr lvl="1"/>
            <a:r>
              <a:rPr lang="en-US" dirty="0"/>
              <a:t>CEASE FIRE</a:t>
            </a:r>
          </a:p>
          <a:p>
            <a:pPr lvl="1"/>
            <a:r>
              <a:rPr lang="en-US" dirty="0"/>
              <a:t>Contact Hours compared to incidents</a:t>
            </a:r>
          </a:p>
          <a:p>
            <a:pPr lvl="1"/>
            <a:r>
              <a:rPr lang="en-US" dirty="0"/>
              <a:t>Emergency Action Plan Form</a:t>
            </a:r>
          </a:p>
          <a:p>
            <a:pPr lvl="1"/>
            <a:r>
              <a:rPr lang="en-US" dirty="0"/>
              <a:t>First Aid Kits</a:t>
            </a:r>
          </a:p>
          <a:p>
            <a:pPr lvl="1"/>
            <a:r>
              <a:rPr lang="en-US" dirty="0"/>
              <a:t>Leaders refer back to training manual for their discipline for how to conduct practices and trainings for 4-H youth</a:t>
            </a:r>
          </a:p>
          <a:p>
            <a:pPr lvl="1"/>
            <a:r>
              <a:rPr lang="en-US" dirty="0"/>
              <a:t>Risk Management </a:t>
            </a:r>
          </a:p>
        </p:txBody>
      </p:sp>
      <p:sp>
        <p:nvSpPr>
          <p:cNvPr id="9221" name="Rectangle 5"/>
          <p:cNvSpPr>
            <a:spLocks noGrp="1"/>
          </p:cNvSpPr>
          <p:nvPr>
            <p:ph type="title" idx="4294967295"/>
          </p:nvPr>
        </p:nvSpPr>
        <p:spPr bwMode="auto">
          <a:xfrm>
            <a:off x="381000" y="120650"/>
            <a:ext cx="8077200" cy="1250951"/>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normAutofit/>
          </a:bodyPr>
          <a:lstStyle/>
          <a:p>
            <a:pPr eaLnBrk="1" hangingPunct="1">
              <a:defRPr/>
            </a:pPr>
            <a:r>
              <a:rPr lang="en-US" dirty="0">
                <a:ea typeface="+mj-ea"/>
              </a:rPr>
              <a:t>How do we get started?</a:t>
            </a:r>
          </a:p>
        </p:txBody>
      </p:sp>
      <p:sp>
        <p:nvSpPr>
          <p:cNvPr id="2" name="Slide Number Placeholder 1">
            <a:extLst>
              <a:ext uri="{FF2B5EF4-FFF2-40B4-BE49-F238E27FC236}">
                <a16:creationId xmlns:a16="http://schemas.microsoft.com/office/drawing/2014/main" id="{5158C29C-CD12-8862-1B06-1BB15D48749A}"/>
              </a:ext>
            </a:extLst>
          </p:cNvPr>
          <p:cNvSpPr>
            <a:spLocks noGrp="1"/>
          </p:cNvSpPr>
          <p:nvPr>
            <p:ph type="sldNum" sz="quarter" idx="12"/>
          </p:nvPr>
        </p:nvSpPr>
        <p:spPr/>
        <p:txBody>
          <a:bodyPr/>
          <a:lstStyle/>
          <a:p>
            <a:fld id="{F41EE0CF-FD8B-E74D-8C88-30695C278062}" type="slidenum">
              <a:rPr lang="en-US" smtClean="0"/>
              <a:pPr/>
              <a:t>9</a:t>
            </a:fld>
            <a:endParaRPr lang="en-US"/>
          </a:p>
        </p:txBody>
      </p:sp>
    </p:spTree>
    <p:extLst>
      <p:ext uri="{BB962C8B-B14F-4D97-AF65-F5344CB8AC3E}">
        <p14:creationId xmlns:p14="http://schemas.microsoft.com/office/powerpoint/2010/main" val="38549672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2.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8E43E08D847640A5B60BEAA9127C4E" ma:contentTypeVersion="27" ma:contentTypeDescription="Create a new document." ma:contentTypeScope="" ma:versionID="f980c4c283327c13db3a9dd16e5fc548">
  <xsd:schema xmlns:xsd="http://www.w3.org/2001/XMLSchema" xmlns:xs="http://www.w3.org/2001/XMLSchema" xmlns:p="http://schemas.microsoft.com/office/2006/metadata/properties" xmlns:ns2="c36bdb4a-d023-43c3-8985-67ee14fd439a" xmlns:ns3="7b25c806-fa06-48dc-a5d5-3b58fe3ea45a" targetNamespace="http://schemas.microsoft.com/office/2006/metadata/properties" ma:root="true" ma:fieldsID="baca52edc913f755199d82b87434c0a8" ns2:_="" ns3:_="">
    <xsd:import namespace="c36bdb4a-d023-43c3-8985-67ee14fd439a"/>
    <xsd:import namespace="7b25c806-fa06-48dc-a5d5-3b58fe3ea45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6bdb4a-d023-43c3-8985-67ee14fd43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09afe7-41e7-411a-ade2-84efccde1b3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25c806-fa06-48dc-a5d5-3b58fe3ea45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500a6f-cd50-41f0-890e-7a46ef2861fb}" ma:internalName="TaxCatchAll" ma:showField="CatchAllData" ma:web="7b25c806-fa06-48dc-a5d5-3b58fe3ea4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b25c806-fa06-48dc-a5d5-3b58fe3ea45a" xsi:nil="true"/>
    <lcf76f155ced4ddcb4097134ff3c332f xmlns="c36bdb4a-d023-43c3-8985-67ee14fd439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F7E15D-7218-4E13-8080-7DE4C382D394}"/>
</file>

<file path=customXml/itemProps2.xml><?xml version="1.0" encoding="utf-8"?>
<ds:datastoreItem xmlns:ds="http://schemas.openxmlformats.org/officeDocument/2006/customXml" ds:itemID="{9808CD26-DF72-4827-BE33-FEE14F3B8C29}"/>
</file>

<file path=customXml/itemProps3.xml><?xml version="1.0" encoding="utf-8"?>
<ds:datastoreItem xmlns:ds="http://schemas.openxmlformats.org/officeDocument/2006/customXml" ds:itemID="{AA8E5D02-773B-4C06-ADE5-1DB8B0C4EF22}"/>
</file>

<file path=docProps/app.xml><?xml version="1.0" encoding="utf-8"?>
<Properties xmlns="http://schemas.openxmlformats.org/officeDocument/2006/extended-properties" xmlns:vt="http://schemas.openxmlformats.org/officeDocument/2006/docPropsVTypes">
  <Template>Module</Template>
  <TotalTime>9391</TotalTime>
  <Words>2363</Words>
  <Application>Microsoft Office PowerPoint</Application>
  <PresentationFormat>On-screen Show (4:3)</PresentationFormat>
  <Paragraphs>327</Paragraphs>
  <Slides>32</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Corbel</vt:lpstr>
      <vt:lpstr>Wingdings</vt:lpstr>
      <vt:lpstr>Wingdings 2</vt:lpstr>
      <vt:lpstr>Wingdings 3</vt:lpstr>
      <vt:lpstr>Module</vt:lpstr>
      <vt:lpstr>4-H  Shooting Sports</vt:lpstr>
      <vt:lpstr>The Plan Tonight</vt:lpstr>
      <vt:lpstr> </vt:lpstr>
      <vt:lpstr>Colorado 4-H Program</vt:lpstr>
      <vt:lpstr>State Shooting Sports Ambassador</vt:lpstr>
      <vt:lpstr>Shooting Sports Project</vt:lpstr>
      <vt:lpstr>Shooting Sports Project</vt:lpstr>
      <vt:lpstr>SS Project Completion </vt:lpstr>
      <vt:lpstr>How do we get started?</vt:lpstr>
      <vt:lpstr>4-H – SS Project – Getting Started</vt:lpstr>
      <vt:lpstr>4-H – SS Project – Getting Started</vt:lpstr>
      <vt:lpstr>4-H – SS Project – Getting Started</vt:lpstr>
      <vt:lpstr>Important Items</vt:lpstr>
      <vt:lpstr>Important Items</vt:lpstr>
      <vt:lpstr>Questions so far</vt:lpstr>
      <vt:lpstr>Sportsmanship Award</vt:lpstr>
      <vt:lpstr>Exhibit Day and County Shoot</vt:lpstr>
      <vt:lpstr>County Shoot Rules Overview - </vt:lpstr>
      <vt:lpstr>SS Important Dates  Schedule of Events - County Shoot</vt:lpstr>
      <vt:lpstr>SS County Shoot Schedule of Events</vt:lpstr>
      <vt:lpstr>CLOSING………..</vt:lpstr>
      <vt:lpstr>Break Out Sessions - </vt:lpstr>
      <vt:lpstr> </vt:lpstr>
      <vt:lpstr>General Requirements Overview - </vt:lpstr>
      <vt:lpstr>Specific Safety Rules  -  All Disciplines</vt:lpstr>
      <vt:lpstr>Rifle</vt:lpstr>
      <vt:lpstr>Pistol </vt:lpstr>
      <vt:lpstr>Muzzleloading</vt:lpstr>
      <vt:lpstr>Shotgun</vt:lpstr>
      <vt:lpstr>Western Heritage</vt:lpstr>
      <vt:lpstr>Western Heritage</vt:lpstr>
      <vt:lpstr>Archery</vt:lpstr>
    </vt:vector>
  </TitlesOfParts>
  <Manager/>
  <Company>Hewlett-Packard</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4-H 101 Training</dc:title>
  <dc:subject/>
  <dc:creator>Brenda</dc:creator>
  <cp:keywords/>
  <dc:description/>
  <cp:lastModifiedBy>Jacie Rex</cp:lastModifiedBy>
  <cp:revision>166</cp:revision>
  <cp:lastPrinted>2017-05-15T20:40:03Z</cp:lastPrinted>
  <dcterms:created xsi:type="dcterms:W3CDTF">2012-02-15T05:23:23Z</dcterms:created>
  <dcterms:modified xsi:type="dcterms:W3CDTF">2026-03-26T16:10:38Z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0x0101002A8E43E08D847640A5B60BEAA9127C4E</vt:lpwstr>
  </property>
</Properties>
</file>